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6"/>
  </p:notesMasterIdLst>
  <p:handoutMasterIdLst>
    <p:handoutMasterId r:id="rId37"/>
  </p:handoutMasterIdLst>
  <p:sldIdLst>
    <p:sldId id="256" r:id="rId2"/>
    <p:sldId id="257" r:id="rId3"/>
    <p:sldId id="258" r:id="rId4"/>
    <p:sldId id="262" r:id="rId5"/>
    <p:sldId id="260" r:id="rId6"/>
    <p:sldId id="261" r:id="rId7"/>
    <p:sldId id="297" r:id="rId8"/>
    <p:sldId id="263" r:id="rId9"/>
    <p:sldId id="308" r:id="rId10"/>
    <p:sldId id="299" r:id="rId11"/>
    <p:sldId id="264" r:id="rId12"/>
    <p:sldId id="300" r:id="rId13"/>
    <p:sldId id="311" r:id="rId14"/>
    <p:sldId id="269" r:id="rId15"/>
    <p:sldId id="309" r:id="rId16"/>
    <p:sldId id="310" r:id="rId17"/>
    <p:sldId id="305" r:id="rId18"/>
    <p:sldId id="306" r:id="rId19"/>
    <p:sldId id="304" r:id="rId20"/>
    <p:sldId id="312" r:id="rId21"/>
    <p:sldId id="303" r:id="rId22"/>
    <p:sldId id="301" r:id="rId23"/>
    <p:sldId id="271" r:id="rId24"/>
    <p:sldId id="268" r:id="rId25"/>
    <p:sldId id="270" r:id="rId26"/>
    <p:sldId id="266" r:id="rId27"/>
    <p:sldId id="267" r:id="rId28"/>
    <p:sldId id="272" r:id="rId29"/>
    <p:sldId id="275" r:id="rId30"/>
    <p:sldId id="273" r:id="rId31"/>
    <p:sldId id="274" r:id="rId32"/>
    <p:sldId id="276" r:id="rId33"/>
    <p:sldId id="277" r:id="rId34"/>
    <p:sldId id="278" r:id="rId35"/>
  </p:sldIdLst>
  <p:sldSz cx="9144000" cy="5143500" type="screen16x9"/>
  <p:notesSz cx="6858000" cy="9144000"/>
  <p:embeddedFontLst>
    <p:embeddedFont>
      <p:font typeface="Space Grotesk" panose="020B0604020202020204" charset="0"/>
      <p:regular r:id="rId38"/>
      <p:bold r:id="rId39"/>
    </p:embeddedFont>
    <p:embeddedFont>
      <p:font typeface="Anaheim" panose="020B0604020202020204" charset="0"/>
      <p:regular r:id="rId40"/>
    </p:embeddedFont>
    <p:embeddedFont>
      <p:font typeface="Barlow" panose="020B0604020202020204" charset="0"/>
      <p:regular r:id="rId41"/>
      <p:bold r:id="rId42"/>
      <p:italic r:id="rId43"/>
      <p:boldItalic r:id="rId44"/>
    </p:embeddedFont>
    <p:embeddedFont>
      <p:font typeface="Raleway" panose="020B0604020202020204" charset="0"/>
      <p:regular r:id="rId45"/>
      <p:bold r:id="rId46"/>
      <p:italic r:id="rId47"/>
      <p:boldItalic r:id="rId48"/>
    </p:embeddedFont>
    <p:embeddedFont>
      <p:font typeface="Open Sans" panose="020B0604020202020204" charset="0"/>
      <p:regular r:id="rId49"/>
      <p:bold r:id="rId50"/>
      <p:italic r:id="rId51"/>
      <p:boldItalic r:id="rId52"/>
    </p:embeddedFont>
    <p:embeddedFont>
      <p:font typeface="Barlow Medium" panose="020B060402020202020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04A858-A836-4272-8F39-20A306EA4B0D}">
  <a:tblStyle styleId="{5304A858-A836-4272-8F39-20A306EA4B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02F876-CF42-4C69-94D3-19651808752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82"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font" Target="fonts/font1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font" Target="fonts/font16.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2.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6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B622D1-FD5A-4B99-B480-BFB8937CCFC2}" type="datetimeFigureOut">
              <a:rPr lang="en-US" smtClean="0"/>
              <a:t>11/15/2023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0B2E2D-6117-4187-B693-6788B8ECA01B}" type="slidenum">
              <a:rPr lang="en-US" smtClean="0"/>
              <a:t>‹#›</a:t>
            </a:fld>
            <a:endParaRPr lang="en-US"/>
          </a:p>
        </p:txBody>
      </p:sp>
    </p:spTree>
    <p:extLst>
      <p:ext uri="{BB962C8B-B14F-4D97-AF65-F5344CB8AC3E}">
        <p14:creationId xmlns:p14="http://schemas.microsoft.com/office/powerpoint/2010/main" val="203348510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jpg>
</file>

<file path=ppt/media/image12.jp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3.png>
</file>

<file path=ppt/media/image4.png>
</file>

<file path=ppt/media/image5.pn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192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58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22532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5123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786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033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9338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860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18695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982959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8919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18a566a1a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18a566a1a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7b062594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7b062594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27b0625943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27b0625943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27b0625943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27b0625943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150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03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bit.ly/2TtBDfr" TargetMode="External"/><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t="2963" b="2954"/>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162" name="Google Shape;162;p11"/>
          <p:cNvPicPr preferRelativeResize="0"/>
          <p:nvPr/>
        </p:nvPicPr>
        <p:blipFill rotWithShape="1">
          <a:blip r:embed="rId2">
            <a:alphaModFix/>
          </a:blip>
          <a:srcRect t="2963" b="2954"/>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4"/>
          <p:cNvGrpSpPr/>
          <p:nvPr/>
        </p:nvGrpSpPr>
        <p:grpSpPr>
          <a:xfrm>
            <a:off x="165600" y="4744350"/>
            <a:ext cx="8813100" cy="233700"/>
            <a:chOff x="165600" y="4744350"/>
            <a:chExt cx="8813100" cy="233700"/>
          </a:xfrm>
        </p:grpSpPr>
        <p:sp>
          <p:nvSpPr>
            <p:cNvPr id="206" name="Google Shape;206;p14"/>
            <p:cNvSpPr/>
            <p:nvPr/>
          </p:nvSpPr>
          <p:spPr>
            <a:xfrm rot="-5400000">
              <a:off x="4455300" y="454650"/>
              <a:ext cx="233700" cy="88131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07" name="Google Shape;207;p14"/>
            <p:cNvSpPr/>
            <p:nvPr/>
          </p:nvSpPr>
          <p:spPr>
            <a:xfrm rot="-5400000">
              <a:off x="7176000" y="42847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208" name="Google Shape;208;p1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 name="Google Shape;213;p1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sp>
        <p:nvSpPr>
          <p:cNvPr id="214" name="Google Shape;214;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215" name="Google Shape;215;p14"/>
          <p:cNvPicPr preferRelativeResize="0"/>
          <p:nvPr/>
        </p:nvPicPr>
        <p:blipFill>
          <a:blip r:embed="rId2">
            <a:alphaModFix/>
          </a:blip>
          <a:stretch>
            <a:fillRect/>
          </a:stretch>
        </p:blipFill>
        <p:spPr>
          <a:xfrm>
            <a:off x="7154626" y="-2064397"/>
            <a:ext cx="3904127" cy="4056648"/>
          </a:xfrm>
          <a:prstGeom prst="rect">
            <a:avLst/>
          </a:prstGeom>
          <a:noFill/>
          <a:ln>
            <a:noFill/>
          </a:ln>
        </p:spPr>
      </p:pic>
      <p:grpSp>
        <p:nvGrpSpPr>
          <p:cNvPr id="216" name="Google Shape;216;p14"/>
          <p:cNvGrpSpPr/>
          <p:nvPr/>
        </p:nvGrpSpPr>
        <p:grpSpPr>
          <a:xfrm>
            <a:off x="-583423" y="2732537"/>
            <a:ext cx="1303432" cy="1303432"/>
            <a:chOff x="-146075" y="3670850"/>
            <a:chExt cx="2493175" cy="2493175"/>
          </a:xfrm>
        </p:grpSpPr>
        <p:sp>
          <p:nvSpPr>
            <p:cNvPr id="217" name="Google Shape;217;p14"/>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221"/>
        <p:cNvGrpSpPr/>
        <p:nvPr/>
      </p:nvGrpSpPr>
      <p:grpSpPr>
        <a:xfrm>
          <a:off x="0" y="0"/>
          <a:ext cx="0" cy="0"/>
          <a:chOff x="0" y="0"/>
          <a:chExt cx="0" cy="0"/>
        </a:xfrm>
      </p:grpSpPr>
      <p:sp>
        <p:nvSpPr>
          <p:cNvPr id="222" name="Google Shape;222;p15"/>
          <p:cNvSpPr txBox="1">
            <a:spLocks noGrp="1"/>
          </p:cNvSpPr>
          <p:nvPr>
            <p:ph type="title"/>
          </p:nvPr>
        </p:nvSpPr>
        <p:spPr>
          <a:xfrm>
            <a:off x="3889175" y="925600"/>
            <a:ext cx="3205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15"/>
          <p:cNvSpPr txBox="1">
            <a:spLocks noGrp="1"/>
          </p:cNvSpPr>
          <p:nvPr>
            <p:ph type="subTitle" idx="1"/>
          </p:nvPr>
        </p:nvSpPr>
        <p:spPr>
          <a:xfrm>
            <a:off x="3889175" y="2136500"/>
            <a:ext cx="4373700" cy="20814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224"/>
        <p:cNvGrpSpPr/>
        <p:nvPr/>
      </p:nvGrpSpPr>
      <p:grpSpPr>
        <a:xfrm>
          <a:off x="0" y="0"/>
          <a:ext cx="0" cy="0"/>
          <a:chOff x="0" y="0"/>
          <a:chExt cx="0" cy="0"/>
        </a:xfrm>
      </p:grpSpPr>
      <p:sp>
        <p:nvSpPr>
          <p:cNvPr id="225" name="Google Shape;225;p16"/>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16"/>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6"/>
          <p:cNvSpPr>
            <a:spLocks noGrp="1"/>
          </p:cNvSpPr>
          <p:nvPr>
            <p:ph type="pic" idx="2"/>
          </p:nvPr>
        </p:nvSpPr>
        <p:spPr>
          <a:xfrm>
            <a:off x="713225" y="2953775"/>
            <a:ext cx="2801100" cy="16503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8" name="Google Shape;228;p16"/>
          <p:cNvSpPr>
            <a:spLocks noGrp="1"/>
          </p:cNvSpPr>
          <p:nvPr>
            <p:ph type="pic" idx="3"/>
          </p:nvPr>
        </p:nvSpPr>
        <p:spPr>
          <a:xfrm>
            <a:off x="5629675" y="539500"/>
            <a:ext cx="2801100" cy="22857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9" name="Google Shape;229;p16"/>
          <p:cNvSpPr>
            <a:spLocks noGrp="1"/>
          </p:cNvSpPr>
          <p:nvPr>
            <p:ph type="pic" idx="4"/>
          </p:nvPr>
        </p:nvSpPr>
        <p:spPr>
          <a:xfrm>
            <a:off x="3671775" y="2953775"/>
            <a:ext cx="4740300" cy="1650300"/>
          </a:xfrm>
          <a:prstGeom prst="snip1Rect">
            <a:avLst>
              <a:gd name="adj" fmla="val 16667"/>
            </a:avLst>
          </a:prstGeom>
          <a:noFill/>
          <a:ln w="9525" cap="flat" cmpd="sng">
            <a:solidFill>
              <a:schemeClr val="dk2"/>
            </a:solidFill>
            <a:prstDash val="solid"/>
            <a:round/>
            <a:headEnd type="none" w="sm" len="sm"/>
            <a:tailEnd type="none" w="sm" len="sm"/>
          </a:ln>
        </p:spPr>
      </p:sp>
      <p:sp>
        <p:nvSpPr>
          <p:cNvPr id="230" name="Google Shape;230;p16"/>
          <p:cNvSpPr>
            <a:spLocks noGrp="1"/>
          </p:cNvSpPr>
          <p:nvPr>
            <p:ph type="pic" idx="5"/>
          </p:nvPr>
        </p:nvSpPr>
        <p:spPr>
          <a:xfrm>
            <a:off x="3167925" y="539500"/>
            <a:ext cx="2304300" cy="2285700"/>
          </a:xfrm>
          <a:prstGeom prst="snip1Rect">
            <a:avLst>
              <a:gd name="adj" fmla="val 16667"/>
            </a:avLst>
          </a:prstGeom>
          <a:noFill/>
          <a:ln w="9525" cap="flat" cmpd="sng">
            <a:solidFill>
              <a:schemeClr val="dk2"/>
            </a:solidFill>
            <a:prstDash val="solid"/>
            <a:round/>
            <a:headEnd type="none" w="sm" len="sm"/>
            <a:tailEnd type="none" w="sm" len="sm"/>
          </a:ln>
        </p:spPr>
      </p:sp>
      <p:pic>
        <p:nvPicPr>
          <p:cNvPr id="231" name="Google Shape;231;p16"/>
          <p:cNvPicPr preferRelativeResize="0"/>
          <p:nvPr/>
        </p:nvPicPr>
        <p:blipFill rotWithShape="1">
          <a:blip r:embed="rId2">
            <a:alphaModFix amt="80000"/>
          </a:blip>
          <a:srcRect/>
          <a:stretch/>
        </p:blipFill>
        <p:spPr>
          <a:xfrm>
            <a:off x="5548578" y="3661938"/>
            <a:ext cx="3484151" cy="3620275"/>
          </a:xfrm>
          <a:prstGeom prst="rect">
            <a:avLst/>
          </a:prstGeom>
          <a:noFill/>
          <a:ln>
            <a:noFill/>
          </a:ln>
        </p:spPr>
      </p:pic>
      <p:pic>
        <p:nvPicPr>
          <p:cNvPr id="232" name="Google Shape;232;p16"/>
          <p:cNvPicPr preferRelativeResize="0"/>
          <p:nvPr/>
        </p:nvPicPr>
        <p:blipFill>
          <a:blip r:embed="rId3">
            <a:alphaModFix/>
          </a:blip>
          <a:stretch>
            <a:fillRect/>
          </a:stretch>
        </p:blipFill>
        <p:spPr>
          <a:xfrm>
            <a:off x="-2563899" y="-1778447"/>
            <a:ext cx="3904127" cy="405664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_2">
    <p:spTree>
      <p:nvGrpSpPr>
        <p:cNvPr id="1" name="Shape 233"/>
        <p:cNvGrpSpPr/>
        <p:nvPr/>
      </p:nvGrpSpPr>
      <p:grpSpPr>
        <a:xfrm>
          <a:off x="0" y="0"/>
          <a:ext cx="0" cy="0"/>
          <a:chOff x="0" y="0"/>
          <a:chExt cx="0" cy="0"/>
        </a:xfrm>
      </p:grpSpPr>
      <p:sp>
        <p:nvSpPr>
          <p:cNvPr id="234" name="Google Shape;234;p17"/>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7"/>
          <p:cNvGrpSpPr/>
          <p:nvPr/>
        </p:nvGrpSpPr>
        <p:grpSpPr>
          <a:xfrm>
            <a:off x="165600" y="165450"/>
            <a:ext cx="721727" cy="306900"/>
            <a:chOff x="165600" y="165450"/>
            <a:chExt cx="721727" cy="306900"/>
          </a:xfrm>
        </p:grpSpPr>
        <p:sp>
          <p:nvSpPr>
            <p:cNvPr id="236" name="Google Shape;236;p17"/>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17"/>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242" name="Google Shape;242;p17"/>
          <p:cNvSpPr txBox="1">
            <a:spLocks noGrp="1"/>
          </p:cNvSpPr>
          <p:nvPr>
            <p:ph type="body" idx="1"/>
          </p:nvPr>
        </p:nvSpPr>
        <p:spPr>
          <a:xfrm>
            <a:off x="720000" y="1122425"/>
            <a:ext cx="7704000" cy="11625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43" name="Google Shape;243;p17"/>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pic>
        <p:nvPicPr>
          <p:cNvPr id="244" name="Google Shape;244;p17"/>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45" name="Google Shape;245;p17"/>
          <p:cNvGrpSpPr/>
          <p:nvPr/>
        </p:nvGrpSpPr>
        <p:grpSpPr>
          <a:xfrm rot="5400000">
            <a:off x="8884902" y="-90700"/>
            <a:ext cx="352108" cy="1260383"/>
            <a:chOff x="8254727" y="-90700"/>
            <a:chExt cx="352108" cy="1260383"/>
          </a:xfrm>
        </p:grpSpPr>
        <p:sp>
          <p:nvSpPr>
            <p:cNvPr id="246" name="Google Shape;246;p17"/>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249"/>
        <p:cNvGrpSpPr/>
        <p:nvPr/>
      </p:nvGrpSpPr>
      <p:grpSpPr>
        <a:xfrm>
          <a:off x="0" y="0"/>
          <a:ext cx="0" cy="0"/>
          <a:chOff x="0" y="0"/>
          <a:chExt cx="0" cy="0"/>
        </a:xfrm>
      </p:grpSpPr>
      <p:sp>
        <p:nvSpPr>
          <p:cNvPr id="250" name="Google Shape;250;p18"/>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8"/>
          <p:cNvGrpSpPr/>
          <p:nvPr/>
        </p:nvGrpSpPr>
        <p:grpSpPr>
          <a:xfrm>
            <a:off x="165600" y="165450"/>
            <a:ext cx="721727" cy="306900"/>
            <a:chOff x="165600" y="165450"/>
            <a:chExt cx="721727" cy="306900"/>
          </a:xfrm>
        </p:grpSpPr>
        <p:sp>
          <p:nvSpPr>
            <p:cNvPr id="252" name="Google Shape;252;p18"/>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18"/>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pic>
        <p:nvPicPr>
          <p:cNvPr id="258" name="Google Shape;258;p18"/>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59" name="Google Shape;259;p18"/>
          <p:cNvGrpSpPr/>
          <p:nvPr/>
        </p:nvGrpSpPr>
        <p:grpSpPr>
          <a:xfrm rot="5400000">
            <a:off x="8884902" y="-90700"/>
            <a:ext cx="352108" cy="1260383"/>
            <a:chOff x="8254727" y="-90700"/>
            <a:chExt cx="352108" cy="1260383"/>
          </a:xfrm>
        </p:grpSpPr>
        <p:sp>
          <p:nvSpPr>
            <p:cNvPr id="260" name="Google Shape;260;p1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18"/>
          <p:cNvSpPr txBox="1">
            <a:spLocks noGrp="1"/>
          </p:cNvSpPr>
          <p:nvPr>
            <p:ph type="body" idx="1"/>
          </p:nvPr>
        </p:nvSpPr>
        <p:spPr>
          <a:xfrm>
            <a:off x="720000" y="1122425"/>
            <a:ext cx="7704000" cy="31023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64" name="Google Shape;264;p18"/>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65"/>
        <p:cNvGrpSpPr/>
        <p:nvPr/>
      </p:nvGrpSpPr>
      <p:grpSpPr>
        <a:xfrm>
          <a:off x="0" y="0"/>
          <a:ext cx="0" cy="0"/>
          <a:chOff x="0" y="0"/>
          <a:chExt cx="0" cy="0"/>
        </a:xfrm>
      </p:grpSpPr>
      <p:sp>
        <p:nvSpPr>
          <p:cNvPr id="266" name="Google Shape;266;p19"/>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19"/>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9" name="Google Shape;269;p19"/>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0" name="Google Shape;270;p19"/>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1" name="Google Shape;271;p19"/>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2" name="Google Shape;272;p19"/>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3" name="Google Shape;273;p19"/>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274" name="Google Shape;274;p19"/>
          <p:cNvPicPr preferRelativeResize="0"/>
          <p:nvPr/>
        </p:nvPicPr>
        <p:blipFill>
          <a:blip r:embed="rId2">
            <a:alphaModFix/>
          </a:blip>
          <a:stretch>
            <a:fillRect/>
          </a:stretch>
        </p:blipFill>
        <p:spPr>
          <a:xfrm>
            <a:off x="-1668378" y="3000388"/>
            <a:ext cx="3215149" cy="3340774"/>
          </a:xfrm>
          <a:prstGeom prst="rect">
            <a:avLst/>
          </a:prstGeom>
          <a:noFill/>
          <a:ln>
            <a:noFill/>
          </a:ln>
        </p:spPr>
      </p:pic>
      <p:pic>
        <p:nvPicPr>
          <p:cNvPr id="275" name="Google Shape;275;p19"/>
          <p:cNvPicPr preferRelativeResize="0"/>
          <p:nvPr/>
        </p:nvPicPr>
        <p:blipFill rotWithShape="1">
          <a:blip r:embed="rId3">
            <a:alphaModFix/>
          </a:blip>
          <a:srcRect/>
          <a:stretch/>
        </p:blipFill>
        <p:spPr>
          <a:xfrm>
            <a:off x="-371222" y="3770563"/>
            <a:ext cx="3484151" cy="3620275"/>
          </a:xfrm>
          <a:prstGeom prst="rect">
            <a:avLst/>
          </a:prstGeom>
          <a:noFill/>
          <a:ln>
            <a:noFill/>
          </a:ln>
        </p:spPr>
      </p:pic>
      <p:grpSp>
        <p:nvGrpSpPr>
          <p:cNvPr id="276" name="Google Shape;276;p19"/>
          <p:cNvGrpSpPr/>
          <p:nvPr/>
        </p:nvGrpSpPr>
        <p:grpSpPr>
          <a:xfrm>
            <a:off x="2767411" y="4704965"/>
            <a:ext cx="716934" cy="380217"/>
            <a:chOff x="713225" y="-185425"/>
            <a:chExt cx="1484950" cy="787525"/>
          </a:xfrm>
        </p:grpSpPr>
        <p:sp>
          <p:nvSpPr>
            <p:cNvPr id="277" name="Google Shape;277;p1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9"/>
          <p:cNvGrpSpPr/>
          <p:nvPr/>
        </p:nvGrpSpPr>
        <p:grpSpPr>
          <a:xfrm>
            <a:off x="8744600" y="165450"/>
            <a:ext cx="233700" cy="4812600"/>
            <a:chOff x="8744600" y="165450"/>
            <a:chExt cx="233700" cy="4812600"/>
          </a:xfrm>
        </p:grpSpPr>
        <p:sp>
          <p:nvSpPr>
            <p:cNvPr id="296" name="Google Shape;296;p19"/>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97" name="Google Shape;297;p19"/>
            <p:cNvSpPr/>
            <p:nvPr/>
          </p:nvSpPr>
          <p:spPr>
            <a:xfrm>
              <a:off x="8744600" y="16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8"/>
        <p:cNvGrpSpPr/>
        <p:nvPr/>
      </p:nvGrpSpPr>
      <p:grpSpPr>
        <a:xfrm>
          <a:off x="0" y="0"/>
          <a:ext cx="0" cy="0"/>
          <a:chOff x="0" y="0"/>
          <a:chExt cx="0" cy="0"/>
        </a:xfrm>
      </p:grpSpPr>
      <p:sp>
        <p:nvSpPr>
          <p:cNvPr id="299" name="Google Shape;299;p20"/>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20"/>
          <p:cNvGrpSpPr/>
          <p:nvPr/>
        </p:nvGrpSpPr>
        <p:grpSpPr>
          <a:xfrm>
            <a:off x="165600" y="165450"/>
            <a:ext cx="721727" cy="306900"/>
            <a:chOff x="165600" y="165450"/>
            <a:chExt cx="721727" cy="306900"/>
          </a:xfrm>
        </p:grpSpPr>
        <p:sp>
          <p:nvSpPr>
            <p:cNvPr id="301" name="Google Shape;301;p20"/>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0"/>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307" name="Google Shape;307;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20"/>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20"/>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20"/>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1" name="Google Shape;311;p20"/>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2" name="Google Shape;312;p20"/>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3" name="Google Shape;313;p20"/>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4" name="Google Shape;314;p20"/>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5" name="Google Shape;315;p20"/>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grpSp>
        <p:nvGrpSpPr>
          <p:cNvPr id="316" name="Google Shape;316;p20"/>
          <p:cNvGrpSpPr/>
          <p:nvPr/>
        </p:nvGrpSpPr>
        <p:grpSpPr>
          <a:xfrm>
            <a:off x="-590198" y="1743187"/>
            <a:ext cx="1303432" cy="1303432"/>
            <a:chOff x="-146075" y="3670850"/>
            <a:chExt cx="2493175" cy="2493175"/>
          </a:xfrm>
        </p:grpSpPr>
        <p:sp>
          <p:nvSpPr>
            <p:cNvPr id="317" name="Google Shape;317;p20"/>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1" name="Google Shape;321;p20"/>
          <p:cNvPicPr preferRelativeResize="0"/>
          <p:nvPr/>
        </p:nvPicPr>
        <p:blipFill rotWithShape="1">
          <a:blip r:embed="rId2">
            <a:alphaModFix amt="80000"/>
          </a:blip>
          <a:srcRect/>
          <a:stretch/>
        </p:blipFill>
        <p:spPr>
          <a:xfrm>
            <a:off x="7820903" y="2015313"/>
            <a:ext cx="3484151" cy="3620275"/>
          </a:xfrm>
          <a:prstGeom prst="rect">
            <a:avLst/>
          </a:prstGeom>
          <a:noFill/>
          <a:ln>
            <a:noFill/>
          </a:ln>
        </p:spPr>
      </p:pic>
      <p:grpSp>
        <p:nvGrpSpPr>
          <p:cNvPr id="322" name="Google Shape;322;p20"/>
          <p:cNvGrpSpPr/>
          <p:nvPr/>
        </p:nvGrpSpPr>
        <p:grpSpPr>
          <a:xfrm rot="5400000">
            <a:off x="8306900" y="663373"/>
            <a:ext cx="436989" cy="189261"/>
            <a:chOff x="713225" y="4487573"/>
            <a:chExt cx="436989" cy="189261"/>
          </a:xfrm>
        </p:grpSpPr>
        <p:sp>
          <p:nvSpPr>
            <p:cNvPr id="323" name="Google Shape;323;p20"/>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p:blipFill>
        <p:spPr>
          <a:xfrm>
            <a:off x="6593928" y="-1917725"/>
            <a:ext cx="3484151" cy="36202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25"/>
        <p:cNvGrpSpPr/>
        <p:nvPr/>
      </p:nvGrpSpPr>
      <p:grpSpPr>
        <a:xfrm>
          <a:off x="0" y="0"/>
          <a:ext cx="0" cy="0"/>
          <a:chOff x="0" y="0"/>
          <a:chExt cx="0" cy="0"/>
        </a:xfrm>
      </p:grpSpPr>
      <p:sp>
        <p:nvSpPr>
          <p:cNvPr id="326" name="Google Shape;326;p21"/>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21"/>
          <p:cNvGrpSpPr/>
          <p:nvPr/>
        </p:nvGrpSpPr>
        <p:grpSpPr>
          <a:xfrm>
            <a:off x="8744600" y="165450"/>
            <a:ext cx="233700" cy="4812600"/>
            <a:chOff x="8744600" y="165450"/>
            <a:chExt cx="233700" cy="4812600"/>
          </a:xfrm>
        </p:grpSpPr>
        <p:sp>
          <p:nvSpPr>
            <p:cNvPr id="328" name="Google Shape;328;p21"/>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29" name="Google Shape;329;p21"/>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330" name="Google Shape;330;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1" name="Google Shape;331;p21"/>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2" name="Google Shape;332;p21"/>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3" name="Google Shape;333;p21"/>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4" name="Google Shape;334;p21"/>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1"/>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1"/>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21"/>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8" name="Google Shape;338;p21"/>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9" name="Google Shape;339;p21"/>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0" name="Google Shape;340;p21"/>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1" name="Google Shape;341;p21"/>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2" name="Google Shape;342;p21"/>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343" name="Google Shape;343;p21"/>
          <p:cNvPicPr preferRelativeResize="0"/>
          <p:nvPr/>
        </p:nvPicPr>
        <p:blipFill rotWithShape="1">
          <a:blip r:embed="rId2">
            <a:alphaModFix/>
          </a:blip>
          <a:srcRect/>
          <a:stretch/>
        </p:blipFill>
        <p:spPr>
          <a:xfrm>
            <a:off x="2105003" y="-2325687"/>
            <a:ext cx="3484151" cy="3620275"/>
          </a:xfrm>
          <a:prstGeom prst="rect">
            <a:avLst/>
          </a:prstGeom>
          <a:noFill/>
          <a:ln>
            <a:noFill/>
          </a:ln>
        </p:spPr>
      </p:pic>
      <p:grpSp>
        <p:nvGrpSpPr>
          <p:cNvPr id="344" name="Google Shape;344;p21"/>
          <p:cNvGrpSpPr/>
          <p:nvPr/>
        </p:nvGrpSpPr>
        <p:grpSpPr>
          <a:xfrm>
            <a:off x="537177" y="4603850"/>
            <a:ext cx="352108" cy="1260383"/>
            <a:chOff x="8254727" y="-90700"/>
            <a:chExt cx="352108" cy="1260383"/>
          </a:xfrm>
        </p:grpSpPr>
        <p:sp>
          <p:nvSpPr>
            <p:cNvPr id="345" name="Google Shape;345;p2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55"/>
        <p:cNvGrpSpPr/>
        <p:nvPr/>
      </p:nvGrpSpPr>
      <p:grpSpPr>
        <a:xfrm>
          <a:off x="0" y="0"/>
          <a:ext cx="0" cy="0"/>
          <a:chOff x="0" y="0"/>
          <a:chExt cx="0" cy="0"/>
        </a:xfrm>
      </p:grpSpPr>
      <p:pic>
        <p:nvPicPr>
          <p:cNvPr id="356" name="Google Shape;356;p23"/>
          <p:cNvPicPr preferRelativeResize="0"/>
          <p:nvPr/>
        </p:nvPicPr>
        <p:blipFill>
          <a:blip r:embed="rId2">
            <a:alphaModFix/>
          </a:blip>
          <a:stretch>
            <a:fillRect/>
          </a:stretch>
        </p:blipFill>
        <p:spPr>
          <a:xfrm rot="-5400000" flipH="1">
            <a:off x="7737660" y="971840"/>
            <a:ext cx="4091727" cy="4251602"/>
          </a:xfrm>
          <a:prstGeom prst="rect">
            <a:avLst/>
          </a:prstGeom>
          <a:noFill/>
          <a:ln>
            <a:noFill/>
          </a:ln>
        </p:spPr>
      </p:pic>
      <p:pic>
        <p:nvPicPr>
          <p:cNvPr id="357" name="Google Shape;357;p23"/>
          <p:cNvPicPr preferRelativeResize="0"/>
          <p:nvPr/>
        </p:nvPicPr>
        <p:blipFill rotWithShape="1">
          <a:blip r:embed="rId3">
            <a:alphaModFix/>
          </a:blip>
          <a:srcRect/>
          <a:stretch/>
        </p:blipFill>
        <p:spPr>
          <a:xfrm rot="-5400000" flipH="1">
            <a:off x="5965715" y="3147734"/>
            <a:ext cx="4332524" cy="4501801"/>
          </a:xfrm>
          <a:prstGeom prst="rect">
            <a:avLst/>
          </a:prstGeom>
          <a:noFill/>
          <a:ln>
            <a:noFill/>
          </a:ln>
        </p:spPr>
      </p:pic>
      <p:pic>
        <p:nvPicPr>
          <p:cNvPr id="358" name="Google Shape;358;p23"/>
          <p:cNvPicPr preferRelativeResize="0"/>
          <p:nvPr/>
        </p:nvPicPr>
        <p:blipFill rotWithShape="1">
          <a:blip r:embed="rId4">
            <a:alphaModFix amt="80000"/>
          </a:blip>
          <a:srcRect/>
          <a:stretch/>
        </p:blipFill>
        <p:spPr>
          <a:xfrm>
            <a:off x="-1919752" y="-1745700"/>
            <a:ext cx="4954325" cy="3620275"/>
          </a:xfrm>
          <a:prstGeom prst="rect">
            <a:avLst/>
          </a:prstGeom>
          <a:noFill/>
          <a:ln>
            <a:noFill/>
          </a:ln>
        </p:spPr>
      </p:pic>
      <p:sp>
        <p:nvSpPr>
          <p:cNvPr id="359" name="Google Shape;359;p23"/>
          <p:cNvSpPr txBox="1">
            <a:spLocks noGrp="1"/>
          </p:cNvSpPr>
          <p:nvPr>
            <p:ph type="title"/>
          </p:nvPr>
        </p:nvSpPr>
        <p:spPr>
          <a:xfrm>
            <a:off x="2347950" y="540000"/>
            <a:ext cx="4448100" cy="10590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0" name="Google Shape;360;p23"/>
          <p:cNvSpPr txBox="1">
            <a:spLocks noGrp="1"/>
          </p:cNvSpPr>
          <p:nvPr>
            <p:ph type="subTitle" idx="1"/>
          </p:nvPr>
        </p:nvSpPr>
        <p:spPr>
          <a:xfrm>
            <a:off x="2347900" y="1773775"/>
            <a:ext cx="41238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61" name="Google Shape;361;p23"/>
          <p:cNvSpPr txBox="1"/>
          <p:nvPr/>
        </p:nvSpPr>
        <p:spPr>
          <a:xfrm>
            <a:off x="2371300" y="3611950"/>
            <a:ext cx="44013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This presentation template was created by </a:t>
            </a:r>
            <a:r>
              <a:rPr lang="en" sz="1000" b="1" u="sng">
                <a:solidFill>
                  <a:schemeClr val="dk1"/>
                </a:solidFill>
                <a:latin typeface="Barlow"/>
                <a:ea typeface="Barlow"/>
                <a:cs typeface="Barlow"/>
                <a:sym typeface="Barlow"/>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includes icons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infographics &amp; images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u="sng">
                <a:solidFill>
                  <a:schemeClr val="dk1"/>
                </a:solidFill>
                <a:latin typeface="Barlow"/>
                <a:ea typeface="Barlow"/>
                <a:cs typeface="Barlow"/>
                <a:sym typeface="Barlow"/>
              </a:rPr>
              <a:t> </a:t>
            </a:r>
            <a:endParaRPr sz="1000" b="1" u="sng">
              <a:solidFill>
                <a:schemeClr val="dk1"/>
              </a:solidFill>
              <a:latin typeface="Barlow"/>
              <a:ea typeface="Barlow"/>
              <a:cs typeface="Barlow"/>
              <a:sym typeface="Barlow"/>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25"/>
          <p:cNvPicPr preferRelativeResize="0"/>
          <p:nvPr/>
        </p:nvPicPr>
        <p:blipFill rotWithShape="1">
          <a:blip r:embed="rId2">
            <a:alphaModFix/>
          </a:blip>
          <a:srcRect t="2966" b="6041"/>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a:stretch/>
        </p:blipFill>
        <p:spPr>
          <a:xfrm>
            <a:off x="5659853" y="3732938"/>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4"/>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pic>
        <p:nvPicPr>
          <p:cNvPr id="49" name="Google Shape;49;p4"/>
          <p:cNvPicPr preferRelativeResize="0"/>
          <p:nvPr/>
        </p:nvPicPr>
        <p:blipFill rotWithShape="1">
          <a:blip r:embed="rId2">
            <a:alphaModFix/>
          </a:blip>
          <a:srcRect/>
          <a:stretch/>
        </p:blipFill>
        <p:spPr>
          <a:xfrm>
            <a:off x="5510453" y="-2063050"/>
            <a:ext cx="3484151" cy="3620275"/>
          </a:xfrm>
          <a:prstGeom prst="rect">
            <a:avLst/>
          </a:prstGeom>
          <a:noFill/>
          <a:ln>
            <a:noFill/>
          </a:ln>
        </p:spPr>
      </p:pic>
      <p:grpSp>
        <p:nvGrpSpPr>
          <p:cNvPr id="50" name="Google Shape;50;p4"/>
          <p:cNvGrpSpPr/>
          <p:nvPr/>
        </p:nvGrpSpPr>
        <p:grpSpPr>
          <a:xfrm rot="5400000">
            <a:off x="8262411" y="457615"/>
            <a:ext cx="716934" cy="380217"/>
            <a:chOff x="713225" y="-185425"/>
            <a:chExt cx="1484950" cy="787525"/>
          </a:xfrm>
        </p:grpSpPr>
        <p:sp>
          <p:nvSpPr>
            <p:cNvPr id="51" name="Google Shape;51;p4"/>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rot="10800000">
            <a:off x="713225" y="350248"/>
            <a:ext cx="436989" cy="189261"/>
            <a:chOff x="713225" y="4487573"/>
            <a:chExt cx="436989" cy="189261"/>
          </a:xfrm>
        </p:grpSpPr>
        <p:sp>
          <p:nvSpPr>
            <p:cNvPr id="70" name="Google Shape;70;p4"/>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a:off x="165600" y="165450"/>
            <a:ext cx="721727" cy="306900"/>
            <a:chOff x="165600" y="165450"/>
            <a:chExt cx="721727" cy="306900"/>
          </a:xfrm>
        </p:grpSpPr>
        <p:sp>
          <p:nvSpPr>
            <p:cNvPr id="75" name="Google Shape;75;p5"/>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5"/>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81" name="Google Shape;8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5"/>
          <p:cNvSpPr txBox="1">
            <a:spLocks noGrp="1"/>
          </p:cNvSpPr>
          <p:nvPr>
            <p:ph type="subTitle" idx="1"/>
          </p:nvPr>
        </p:nvSpPr>
        <p:spPr>
          <a:xfrm>
            <a:off x="4966920"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2"/>
          </p:nvPr>
        </p:nvSpPr>
        <p:spPr>
          <a:xfrm>
            <a:off x="1358275"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5"/>
          <p:cNvSpPr txBox="1">
            <a:spLocks noGrp="1"/>
          </p:cNvSpPr>
          <p:nvPr>
            <p:ph type="subTitle" idx="3"/>
          </p:nvPr>
        </p:nvSpPr>
        <p:spPr>
          <a:xfrm>
            <a:off x="1358275"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85" name="Google Shape;85;p5"/>
          <p:cNvSpPr txBox="1">
            <a:spLocks noGrp="1"/>
          </p:cNvSpPr>
          <p:nvPr>
            <p:ph type="subTitle" idx="4"/>
          </p:nvPr>
        </p:nvSpPr>
        <p:spPr>
          <a:xfrm>
            <a:off x="4966914"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86" name="Google Shape;86;p5"/>
          <p:cNvPicPr preferRelativeResize="0"/>
          <p:nvPr/>
        </p:nvPicPr>
        <p:blipFill rotWithShape="1">
          <a:blip r:embed="rId2">
            <a:alphaModFix/>
          </a:blip>
          <a:srcRect/>
          <a:stretch/>
        </p:blipFill>
        <p:spPr>
          <a:xfrm>
            <a:off x="7785728" y="790050"/>
            <a:ext cx="3484151" cy="3620275"/>
          </a:xfrm>
          <a:prstGeom prst="rect">
            <a:avLst/>
          </a:prstGeom>
          <a:noFill/>
          <a:ln>
            <a:noFill/>
          </a:ln>
        </p:spPr>
      </p:pic>
      <p:grpSp>
        <p:nvGrpSpPr>
          <p:cNvPr id="87" name="Google Shape;87;p5"/>
          <p:cNvGrpSpPr/>
          <p:nvPr/>
        </p:nvGrpSpPr>
        <p:grpSpPr>
          <a:xfrm rot="-5400000">
            <a:off x="8878127" y="-90700"/>
            <a:ext cx="352108" cy="1260383"/>
            <a:chOff x="8254727" y="-90700"/>
            <a:chExt cx="352108" cy="1260383"/>
          </a:xfrm>
        </p:grpSpPr>
        <p:sp>
          <p:nvSpPr>
            <p:cNvPr id="88" name="Google Shape;88;p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5"/>
          <p:cNvGrpSpPr/>
          <p:nvPr/>
        </p:nvGrpSpPr>
        <p:grpSpPr>
          <a:xfrm rot="10800000">
            <a:off x="713225" y="4509373"/>
            <a:ext cx="436989" cy="189261"/>
            <a:chOff x="713225" y="4487573"/>
            <a:chExt cx="436989" cy="189261"/>
          </a:xfrm>
        </p:grpSpPr>
        <p:sp>
          <p:nvSpPr>
            <p:cNvPr id="92" name="Google Shape;92;p5"/>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6"/>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010000" y="284425"/>
            <a:ext cx="182100" cy="166200"/>
          </a:xfrm>
          <a:prstGeom prst="star5">
            <a:avLst>
              <a:gd name="adj" fmla="val 19098"/>
              <a:gd name="hf" fmla="val 105146"/>
              <a:gd name="vf" fmla="val 110557"/>
            </a:avLst>
          </a:prstGeom>
          <a:solidFill>
            <a:srgbClr val="F9CA24">
              <a:alpha val="47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7" name="Google Shape;97;p6"/>
          <p:cNvSpPr/>
          <p:nvPr/>
        </p:nvSpPr>
        <p:spPr>
          <a:xfrm>
            <a:off x="1284232" y="283400"/>
            <a:ext cx="173400" cy="166200"/>
          </a:xfrm>
          <a:prstGeom prst="hear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8" name="Google Shape;9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6"/>
          <p:cNvSpPr/>
          <p:nvPr/>
        </p:nvSpPr>
        <p:spPr>
          <a:xfrm>
            <a:off x="1572388" y="285450"/>
            <a:ext cx="6561600" cy="164100"/>
          </a:xfrm>
          <a:prstGeom prst="roundRect">
            <a:avLst>
              <a:gd name="adj" fmla="val 50000"/>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100" name="Google Shape;100;p6"/>
          <p:cNvPicPr preferRelativeResize="0"/>
          <p:nvPr/>
        </p:nvPicPr>
        <p:blipFill rotWithShape="1">
          <a:blip r:embed="rId2">
            <a:alphaModFix amt="80000"/>
          </a:blip>
          <a:srcRect/>
          <a:stretch/>
        </p:blipFill>
        <p:spPr>
          <a:xfrm>
            <a:off x="-2441347" y="2713163"/>
            <a:ext cx="3484151" cy="3620275"/>
          </a:xfrm>
          <a:prstGeom prst="rect">
            <a:avLst/>
          </a:prstGeom>
          <a:noFill/>
          <a:ln>
            <a:noFill/>
          </a:ln>
        </p:spPr>
      </p:pic>
      <p:pic>
        <p:nvPicPr>
          <p:cNvPr id="101" name="Google Shape;101;p6"/>
          <p:cNvPicPr preferRelativeResize="0"/>
          <p:nvPr/>
        </p:nvPicPr>
        <p:blipFill rotWithShape="1">
          <a:blip r:embed="rId3">
            <a:alphaModFix/>
          </a:blip>
          <a:srcRect/>
          <a:stretch/>
        </p:blipFill>
        <p:spPr>
          <a:xfrm>
            <a:off x="8146378" y="836700"/>
            <a:ext cx="3484151" cy="3620275"/>
          </a:xfrm>
          <a:prstGeom prst="rect">
            <a:avLst/>
          </a:prstGeom>
          <a:noFill/>
          <a:ln>
            <a:noFill/>
          </a:ln>
        </p:spPr>
      </p:pic>
      <p:grpSp>
        <p:nvGrpSpPr>
          <p:cNvPr id="102" name="Google Shape;102;p6"/>
          <p:cNvGrpSpPr/>
          <p:nvPr/>
        </p:nvGrpSpPr>
        <p:grpSpPr>
          <a:xfrm rot="-5400000">
            <a:off x="8885052" y="305950"/>
            <a:ext cx="352108" cy="1260383"/>
            <a:chOff x="8254727" y="-90700"/>
            <a:chExt cx="352108" cy="1260383"/>
          </a:xfrm>
        </p:grpSpPr>
        <p:sp>
          <p:nvSpPr>
            <p:cNvPr id="103" name="Google Shape;103;p6"/>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865625" y="2236100"/>
            <a:ext cx="3992100" cy="236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09" name="Google Shape;109;p7"/>
          <p:cNvSpPr>
            <a:spLocks noGrp="1"/>
          </p:cNvSpPr>
          <p:nvPr>
            <p:ph type="pic" idx="2"/>
          </p:nvPr>
        </p:nvSpPr>
        <p:spPr>
          <a:xfrm>
            <a:off x="5028725" y="983625"/>
            <a:ext cx="3402000" cy="3620400"/>
          </a:xfrm>
          <a:prstGeom prst="snip1Rect">
            <a:avLst>
              <a:gd name="adj" fmla="val 16667"/>
            </a:avLst>
          </a:prstGeom>
          <a:noFill/>
          <a:ln w="9525" cap="flat" cmpd="sng">
            <a:solidFill>
              <a:schemeClr val="dk2"/>
            </a:solidFill>
            <a:prstDash val="solid"/>
            <a:round/>
            <a:headEnd type="none" w="sm" len="sm"/>
            <a:tailEnd type="none" w="sm" len="sm"/>
          </a:ln>
        </p:spPr>
      </p:sp>
      <p:pic>
        <p:nvPicPr>
          <p:cNvPr id="110" name="Google Shape;110;p7"/>
          <p:cNvPicPr preferRelativeResize="0"/>
          <p:nvPr/>
        </p:nvPicPr>
        <p:blipFill rotWithShape="1">
          <a:blip r:embed="rId2">
            <a:alphaModFix/>
          </a:blip>
          <a:srcRect/>
          <a:stretch/>
        </p:blipFill>
        <p:spPr>
          <a:xfrm>
            <a:off x="-1698797" y="-12"/>
            <a:ext cx="3484151" cy="3620275"/>
          </a:xfrm>
          <a:prstGeom prst="rect">
            <a:avLst/>
          </a:prstGeom>
          <a:noFill/>
          <a:ln>
            <a:noFill/>
          </a:ln>
        </p:spPr>
      </p:pic>
      <p:grpSp>
        <p:nvGrpSpPr>
          <p:cNvPr id="111" name="Google Shape;111;p7"/>
          <p:cNvGrpSpPr/>
          <p:nvPr/>
        </p:nvGrpSpPr>
        <p:grpSpPr>
          <a:xfrm>
            <a:off x="713225" y="350248"/>
            <a:ext cx="436989" cy="189261"/>
            <a:chOff x="713225" y="4487573"/>
            <a:chExt cx="436989" cy="189261"/>
          </a:xfrm>
        </p:grpSpPr>
        <p:sp>
          <p:nvSpPr>
            <p:cNvPr id="112" name="Google Shape;112;p7"/>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Google Shape;114;p7"/>
          <p:cNvPicPr preferRelativeResize="0"/>
          <p:nvPr/>
        </p:nvPicPr>
        <p:blipFill rotWithShape="1">
          <a:blip r:embed="rId3">
            <a:alphaModFix/>
          </a:blip>
          <a:srcRect t="2963" b="2954"/>
          <a:stretch/>
        </p:blipFill>
        <p:spPr>
          <a:xfrm>
            <a:off x="2338550" y="-1245834"/>
            <a:ext cx="2128823" cy="21352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8"/>
          <p:cNvPicPr preferRelativeResize="0"/>
          <p:nvPr/>
        </p:nvPicPr>
        <p:blipFill rotWithShape="1">
          <a:blip r:embed="rId4">
            <a:alphaModFix amt="80000"/>
          </a:blip>
          <a:srcRect/>
          <a:stretch/>
        </p:blipFill>
        <p:spPr>
          <a:xfrm>
            <a:off x="-366339" y="4038425"/>
            <a:ext cx="4954325" cy="36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2" name="Google Shape;132;p9"/>
          <p:cNvPicPr preferRelativeResize="0"/>
          <p:nvPr/>
        </p:nvPicPr>
        <p:blipFill rotWithShape="1">
          <a:blip r:embed="rId2">
            <a:alphaModFix/>
          </a:blip>
          <a:src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9" r:id="rId21"/>
    <p:sldLayoutId id="2147483670" r:id="rId22"/>
    <p:sldLayoutId id="2147483671"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hyperlink" Target="https://www.google.com/imgres?imgurl=https://images.squarespace-cdn.com/content/v1/54358a40e4b0d0810faf80c2/1480671555352-425RITAGU4PQ8QQPOE7K/Home%2BPage.png&amp;tbnid=AaB1ifRKfvn_mM&amp;vet=12ahUKEwiR-_rr6cKCAxXAsCcCHbYQC9gQMygLegQIARBp..i&amp;imgrefurl=https://www.bahmni.org/screenshots&amp;docid=BhaoDFcayMowyM&amp;w=757&amp;h=604&amp;q=bahmni%20screenshots&amp;hl=en&amp;ved=2ahUKEwiR-_rr6cKCAxXAsCcCHbYQC9gQMygLegQIARBp"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6" Type="http://schemas.openxmlformats.org/officeDocument/2006/relationships/image" Target="../media/image13.png"/><Relationship Id="rId5" Type="http://schemas.openxmlformats.org/officeDocument/2006/relationships/image" Target="../media/image2.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hyperlink" Target="http://bit.ly/30B07Gq" TargetMode="External"/><Relationship Id="rId13" Type="http://schemas.openxmlformats.org/officeDocument/2006/relationships/hyperlink" Target="https://wepik.com/?utm_source=slidesgo_template&amp;utm_medium=referral-link&amp;utm_campaign=promo-slide&amp;utm_term=slidesgo&amp;utm_content=wepik" TargetMode="External"/><Relationship Id="rId3" Type="http://schemas.openxmlformats.org/officeDocument/2006/relationships/slide" Target="slide29.xml"/><Relationship Id="rId7" Type="http://schemas.openxmlformats.org/officeDocument/2006/relationships/hyperlink" Target="https://bit.ly/3A1uf1Q" TargetMode="External"/><Relationship Id="rId12" Type="http://schemas.openxmlformats.org/officeDocument/2006/relationships/hyperlink" Target="https://storyset.com/?utm_source=slidesgo_template&amp;utm_medium=referral-link&amp;utm_campaign=promo-slide&amp;utm_term=slidesgo&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1"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slide33.xml"/><Relationship Id="rId10" Type="http://schemas.openxmlformats.org/officeDocument/2006/relationships/hyperlink" Target="https://www.freepik.com/?utm_source=slidesgo_template&amp;utm_medium=referral-link&amp;utm_campaign=promo-slide&amp;utm_term=slidesgo&amp;utm_content=freepik" TargetMode="External"/><Relationship Id="rId4" Type="http://schemas.openxmlformats.org/officeDocument/2006/relationships/slide" Target="slide30.xml"/><Relationship Id="rId9" Type="http://schemas.openxmlformats.org/officeDocument/2006/relationships/hyperlink" Target="http://bit.ly/33VAFh3" TargetMode="External"/><Relationship Id="rId14"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hyperlink" Target="https://docs.google.com/spreadsheets/d/1TvA6kCbfUMNVm5aiVAKzLjogrMCsMcxASZbOb4hfTIE/copy"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0.xml"/><Relationship Id="rId1" Type="http://schemas.openxmlformats.org/officeDocument/2006/relationships/slideLayout" Target="../slideLayouts/slideLayout13.xml"/><Relationship Id="rId5" Type="http://schemas.openxmlformats.org/officeDocument/2006/relationships/image" Target="../media/image19.png"/><Relationship Id="rId4" Type="http://schemas.openxmlformats.org/officeDocument/2006/relationships/hyperlink" Target="https://docs.google.com/spreadsheets/d/1TvA6kCbfUMNVm5aiVAKzLjogrMCsMcxASZbOb4hfTIE/copy"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20.png"/><Relationship Id="rId4" Type="http://schemas.openxmlformats.org/officeDocument/2006/relationships/hyperlink" Target="https://docs.google.com/spreadsheets/d/1TvA6kCbfUMNVm5aiVAKzLjogrMCsMcxASZbOb4hfTIE/copy"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flat-health-fitness-instagram-stories-collection-with-photo_15441441.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16.xml"/><Relationship Id="rId4" Type="http://schemas.openxmlformats.org/officeDocument/2006/relationships/hyperlink" Target="https://www.freepik.com/free-vector/flat-instagram-sale-stories-collection-with-photo_15441512.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colleagues-working-together-medium-shot_37881277.htm/?utm_source=slidesgo_template&amp;utm_medium=referral-link&amp;utm_campaign=sg_resources&amp;utm_content=freepik" TargetMode="External"/><Relationship Id="rId3" Type="http://schemas.openxmlformats.org/officeDocument/2006/relationships/hyperlink" Target="https://www.freepik.com/free-vector/gradient-instagram-sale-posts-collection_15441583.htm/?utm_source=slidesgo_template&amp;utm_medium=referral-link&amp;utm_campaign=sg_resources&amp;utm_content=freepik" TargetMode="External"/><Relationship Id="rId7" Type="http://schemas.openxmlformats.org/officeDocument/2006/relationships/hyperlink" Target="https://www.freepik.com/premium-photo/side-view-women-office_37881278.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17.xml"/><Relationship Id="rId6" Type="http://schemas.openxmlformats.org/officeDocument/2006/relationships/hyperlink" Target="https://www.freepik.com/free-photo/website-hosting-concept-with-hands-holding-tablet_26412531.htm/?utm_source=slidesgo_template&amp;utm_medium=referral-link&amp;utm_campaign=sg_resources&amp;utm_content=freepik" TargetMode="External"/><Relationship Id="rId11" Type="http://schemas.openxmlformats.org/officeDocument/2006/relationships/hyperlink" Target="https://www.flaticon.com/packs/cloud-computing-213/?utm_source=slidesgo_template&amp;utm_medium=referral-link&amp;utm_campaign=sg_resources&amp;utm_content=flaticon" TargetMode="External"/><Relationship Id="rId5" Type="http://schemas.openxmlformats.org/officeDocument/2006/relationships/hyperlink" Target="https://www.freepik.com/free-photo/modern-equipped-computer-lab_21797052.htm/?utm_source=slidesgo_template&amp;utm_medium=referral-link&amp;utm_campaign=sg_resources&amp;utm_content=freepik" TargetMode="External"/><Relationship Id="rId10" Type="http://schemas.openxmlformats.org/officeDocument/2006/relationships/hyperlink" Target="https://www.freepik.com/free-photo/modern-equipped-computer-lab_21797021.htm/?utm_source=slidesgo_template&amp;utm_medium=referral-link&amp;utm_campaign=sg_resources&amp;utm_content=freepik" TargetMode="External"/><Relationship Id="rId4" Type="http://schemas.openxmlformats.org/officeDocument/2006/relationships/hyperlink" Target="https://www.freepik.com/free-vector/gradient-instagram-sale-stories-collection_15441549.htm/?utm_source=slidesgo_template&amp;utm_medium=referral-link&amp;utm_campaign=sg_resources&amp;utm_content=freepik" TargetMode="External"/><Relationship Id="rId9" Type="http://schemas.openxmlformats.org/officeDocument/2006/relationships/hyperlink" Target="https://www.freepik.com/free-photo/employees-working-together-front-view_3788126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9"/>
          <p:cNvSpPr txBox="1">
            <a:spLocks noGrp="1"/>
          </p:cNvSpPr>
          <p:nvPr>
            <p:ph type="ctrTitle"/>
          </p:nvPr>
        </p:nvSpPr>
        <p:spPr>
          <a:xfrm>
            <a:off x="327804" y="938716"/>
            <a:ext cx="8522898" cy="1951800"/>
          </a:xfrm>
          <a:prstGeom prst="rect">
            <a:avLst/>
          </a:prstGeom>
        </p:spPr>
        <p:txBody>
          <a:bodyPr spcFirstLastPara="1" wrap="square" lIns="91425" tIns="91425" rIns="91425" bIns="274300" anchor="b" anchorCtr="0">
            <a:noAutofit/>
          </a:bodyPr>
          <a:lstStyle/>
          <a:p>
            <a:pPr lvl="0"/>
            <a:r>
              <a:rPr lang="en-US" sz="3200" dirty="0"/>
              <a:t>Improving Integration between Bahmni ERM and </a:t>
            </a:r>
            <a:r>
              <a:rPr lang="en-US" sz="3200" dirty="0" smtClean="0"/>
              <a:t>Odoo</a:t>
            </a:r>
            <a:endParaRPr sz="3200" b="0" dirty="0">
              <a:solidFill>
                <a:schemeClr val="dk2"/>
              </a:solidFill>
            </a:endParaRPr>
          </a:p>
        </p:txBody>
      </p:sp>
      <p:sp>
        <p:nvSpPr>
          <p:cNvPr id="398" name="Google Shape;398;p29"/>
          <p:cNvSpPr txBox="1">
            <a:spLocks noGrp="1"/>
          </p:cNvSpPr>
          <p:nvPr>
            <p:ph type="subTitle" idx="1"/>
          </p:nvPr>
        </p:nvSpPr>
        <p:spPr>
          <a:xfrm>
            <a:off x="327804" y="2979113"/>
            <a:ext cx="4381800" cy="7288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t>
            </a:r>
            <a:r>
              <a:rPr lang="en" dirty="0" smtClean="0"/>
              <a:t>y: Moeketsi </a:t>
            </a:r>
            <a:r>
              <a:rPr lang="en" dirty="0" smtClean="0"/>
              <a:t>Ntaole 201902695</a:t>
            </a:r>
            <a:endParaRPr lang="en-US" dirty="0" smtClean="0"/>
          </a:p>
          <a:p>
            <a:pPr marL="0" lvl="0" indent="0" algn="ctr" rtl="0">
              <a:spcBef>
                <a:spcPts val="0"/>
              </a:spcBef>
              <a:spcAft>
                <a:spcPts val="0"/>
              </a:spcAft>
              <a:buNone/>
            </a:pPr>
            <a:r>
              <a:rPr lang="en-US" dirty="0" smtClean="0">
                <a:latin typeface="Barlow Medium"/>
                <a:ea typeface="Barlow Medium"/>
                <a:cs typeface="Barlow Medium"/>
                <a:sym typeface="Barlow Medium"/>
              </a:rPr>
              <a:t>                  Lehlohonolo</a:t>
            </a:r>
            <a:r>
              <a:rPr lang="en-US" dirty="0" smtClean="0"/>
              <a:t> </a:t>
            </a:r>
            <a:r>
              <a:rPr lang="en-US" dirty="0" smtClean="0"/>
              <a:t>Moeling 201902032</a:t>
            </a:r>
            <a:endParaRPr lang="en-US" dirty="0" smtClean="0">
              <a:latin typeface="Barlow Medium"/>
              <a:ea typeface="Barlow Medium"/>
              <a:cs typeface="Barlow Medium"/>
              <a:sym typeface="Barlow Medium"/>
            </a:endParaRPr>
          </a:p>
        </p:txBody>
      </p:sp>
      <p:pic>
        <p:nvPicPr>
          <p:cNvPr id="404" name="Google Shape;404;p29"/>
          <p:cNvPicPr preferRelativeResize="0"/>
          <p:nvPr/>
        </p:nvPicPr>
        <p:blipFill rotWithShape="1">
          <a:blip r:embed="rId3">
            <a:alphaModFix/>
          </a:blip>
          <a:srcRect l="7385" t="28457" r="8019" b="34736"/>
          <a:stretch/>
        </p:blipFill>
        <p:spPr>
          <a:xfrm>
            <a:off x="1762095" y="4307996"/>
            <a:ext cx="1233500" cy="195749"/>
          </a:xfrm>
          <a:prstGeom prst="rect">
            <a:avLst/>
          </a:prstGeom>
          <a:noFill/>
          <a:ln>
            <a:noFill/>
          </a:ln>
        </p:spPr>
      </p:pic>
      <p:grpSp>
        <p:nvGrpSpPr>
          <p:cNvPr id="405" name="Google Shape;405;p29"/>
          <p:cNvGrpSpPr/>
          <p:nvPr/>
        </p:nvGrpSpPr>
        <p:grpSpPr>
          <a:xfrm>
            <a:off x="1740225" y="1301025"/>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1" name="Google Shape;411;p29"/>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 name="Google Shape;398;p29"/>
          <p:cNvSpPr txBox="1">
            <a:spLocks/>
          </p:cNvSpPr>
          <p:nvPr/>
        </p:nvSpPr>
        <p:spPr>
          <a:xfrm>
            <a:off x="327804" y="3796584"/>
            <a:ext cx="4381800" cy="728874"/>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Medium"/>
              <a:buNone/>
              <a:defRPr sz="16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9pPr>
          </a:lstStyle>
          <a:p>
            <a:pPr marL="0" indent="0"/>
            <a:r>
              <a:rPr lang="en-US" dirty="0" smtClean="0"/>
              <a:t>Supervisor: Mr. Lebajoa Mphatsi </a:t>
            </a:r>
            <a:endParaRPr lang="en-US"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6"/>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527" name="Google Shape;527;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Odooo</a:t>
            </a:r>
            <a:endParaRPr dirty="0"/>
          </a:p>
        </p:txBody>
      </p:sp>
      <p:sp>
        <p:nvSpPr>
          <p:cNvPr id="528" name="Google Shape;528;p36"/>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Funding for a company can come from personal savings or investments, bank loans and other loan options, venture capital and angel investors, grants, competitions or programs, crowdfunding…</a:t>
            </a:r>
            <a:endParaRPr dirty="0"/>
          </a:p>
        </p:txBody>
      </p:sp>
      <p:sp>
        <p:nvSpPr>
          <p:cNvPr id="529" name="Google Shape;529;p36"/>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533" name="Google Shape;533;p36"/>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534" name="Google Shape;534;p36"/>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Tree>
    <p:extLst>
      <p:ext uri="{BB962C8B-B14F-4D97-AF65-F5344CB8AC3E}">
        <p14:creationId xmlns:p14="http://schemas.microsoft.com/office/powerpoint/2010/main" val="26608095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Integration and Interoperability</a:t>
            </a:r>
            <a:endParaRPr dirty="0"/>
          </a:p>
        </p:txBody>
      </p:sp>
      <p:sp>
        <p:nvSpPr>
          <p:cNvPr id="27" name="Google Shape;1232;p51"/>
          <p:cNvSpPr txBox="1">
            <a:spLocks/>
          </p:cNvSpPr>
          <p:nvPr/>
        </p:nvSpPr>
        <p:spPr>
          <a:xfrm>
            <a:off x="552091" y="1260447"/>
            <a:ext cx="8061691" cy="33288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9pPr>
          </a:lstStyle>
          <a:p>
            <a:pPr marL="0" indent="0"/>
            <a:r>
              <a:rPr lang="en-US" dirty="0" smtClean="0"/>
              <a:t>How does Bahmni provide integration over all services?</a:t>
            </a:r>
          </a:p>
          <a:p>
            <a:pPr marL="0" indent="0">
              <a:spcBef>
                <a:spcPts val="1000"/>
              </a:spcBef>
            </a:pPr>
            <a:r>
              <a:rPr lang="en-US" b="1" dirty="0" smtClean="0"/>
              <a:t>Bahmni is modular</a:t>
            </a:r>
          </a:p>
          <a:p>
            <a:pPr>
              <a:buFont typeface="Barlow Medium"/>
              <a:buChar char="●"/>
            </a:pPr>
            <a:r>
              <a:rPr lang="en-US" u="sng" dirty="0" smtClean="0"/>
              <a:t>New components in and old ones removed</a:t>
            </a:r>
            <a:endParaRPr lang="en-US" dirty="0" smtClean="0"/>
          </a:p>
          <a:p>
            <a:pPr marL="0" indent="0">
              <a:spcBef>
                <a:spcPts val="1000"/>
              </a:spcBef>
            </a:pPr>
            <a:r>
              <a:rPr lang="en-US" b="1" dirty="0" smtClean="0"/>
              <a:t>Bahmni can be enhanced at multiple levels</a:t>
            </a:r>
          </a:p>
          <a:p>
            <a:pPr>
              <a:buFont typeface="Barlow Medium"/>
              <a:buChar char="●"/>
            </a:pPr>
            <a:r>
              <a:rPr lang="en-US" u="sng" dirty="0" smtClean="0"/>
              <a:t>Custom distribution of OpenMRS</a:t>
            </a:r>
            <a:endParaRPr lang="en-US" u="sng" dirty="0"/>
          </a:p>
          <a:p>
            <a:pPr>
              <a:buFont typeface="Barlow Medium"/>
              <a:buChar char="●"/>
            </a:pPr>
            <a:r>
              <a:rPr lang="en-US" dirty="0" smtClean="0"/>
              <a:t>Adding new definitions for different services</a:t>
            </a:r>
          </a:p>
          <a:p>
            <a:pPr>
              <a:buFont typeface="Barlow Medium"/>
              <a:buChar char="●"/>
            </a:pPr>
            <a:r>
              <a:rPr lang="en-US" dirty="0" smtClean="0"/>
              <a:t>Adding new components based on standards </a:t>
            </a:r>
          </a:p>
          <a:p>
            <a:pPr marL="0" indent="0">
              <a:spcBef>
                <a:spcPts val="1000"/>
              </a:spcBef>
            </a:pPr>
            <a:r>
              <a:rPr lang="en-US" b="1" dirty="0" smtClean="0"/>
              <a:t>Atom Feeds over HTTP</a:t>
            </a:r>
          </a:p>
          <a:p>
            <a:pPr>
              <a:lnSpc>
                <a:spcPct val="115000"/>
              </a:lnSpc>
              <a:buFont typeface="Barlow Medium"/>
              <a:buChar char="●"/>
            </a:pPr>
            <a:r>
              <a:rPr lang="en-US" u="sng" dirty="0" smtClean="0"/>
              <a:t>All Bahmni components communicate with each  other using Atom feeds</a:t>
            </a:r>
          </a:p>
          <a:p>
            <a:pPr>
              <a:lnSpc>
                <a:spcPct val="115000"/>
              </a:lnSpc>
              <a:buFont typeface="Barlow Medium"/>
              <a:buChar char="●"/>
            </a:pPr>
            <a:r>
              <a:rPr lang="en-US" u="sng" dirty="0" smtClean="0"/>
              <a:t>Each component publishes a log of relevant events happening </a:t>
            </a:r>
          </a:p>
          <a:p>
            <a:pPr>
              <a:lnSpc>
                <a:spcPct val="115000"/>
              </a:lnSpc>
              <a:buFont typeface="Barlow Medium"/>
              <a:buChar char="●"/>
            </a:pPr>
            <a:r>
              <a:rPr lang="en-US" u="sng" dirty="0" smtClean="0"/>
              <a:t>Other components listen to this feed using libraries</a:t>
            </a:r>
          </a:p>
          <a:p>
            <a:pPr>
              <a:lnSpc>
                <a:spcPct val="115000"/>
              </a:lnSpc>
              <a:buFont typeface="Barlow Medium"/>
              <a:buChar char="●"/>
            </a:pPr>
            <a:r>
              <a:rPr lang="en-US" u="sng" dirty="0" smtClean="0"/>
              <a:t>Only authorized clients can listen to feeds</a:t>
            </a:r>
          </a:p>
          <a:p>
            <a:pPr>
              <a:lnSpc>
                <a:spcPct val="115000"/>
              </a:lnSpc>
              <a:buFont typeface="Barlow Medium"/>
              <a:buChar char="●"/>
            </a:pPr>
            <a:r>
              <a:rPr lang="en-US" u="sng" dirty="0" smtClean="0"/>
              <a:t>Rich data interface over standard API and push and pull data updates directly </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Problem And Scope</a:t>
            </a:r>
            <a:endParaRPr dirty="0"/>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Placeholder 2"/>
          <p:cNvPicPr>
            <a:picLocks noGrp="1" noChangeAspect="1"/>
          </p:cNvPicPr>
          <p:nvPr>
            <p:ph type="pic" idx="3"/>
          </p:nvPr>
        </p:nvPicPr>
        <p:blipFill rotWithShape="1">
          <a:blip r:embed="rId4">
            <a:extLst>
              <a:ext uri="{28A0092B-C50C-407E-A947-70E740481C1C}">
                <a14:useLocalDpi xmlns:a14="http://schemas.microsoft.com/office/drawing/2010/main" val="0"/>
              </a:ext>
            </a:extLst>
          </a:blip>
          <a:srcRect l="9782" r="5205"/>
          <a:stretch/>
        </p:blipFill>
        <p:spPr>
          <a:xfrm>
            <a:off x="172528" y="1"/>
            <a:ext cx="3493336" cy="5083070"/>
          </a:xfrm>
        </p:spPr>
      </p:pic>
    </p:spTree>
    <p:extLst>
      <p:ext uri="{BB962C8B-B14F-4D97-AF65-F5344CB8AC3E}">
        <p14:creationId xmlns:p14="http://schemas.microsoft.com/office/powerpoint/2010/main" val="333907492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6"/>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527" name="Google Shape;527;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Odooo</a:t>
            </a:r>
            <a:endParaRPr dirty="0"/>
          </a:p>
        </p:txBody>
      </p:sp>
      <p:sp>
        <p:nvSpPr>
          <p:cNvPr id="528" name="Google Shape;528;p36"/>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Funding for a company can come from personal savings or investments, bank loans and other loan options, venture capital and angel investors, grants, competitions or programs, crowdfunding…</a:t>
            </a:r>
            <a:endParaRPr dirty="0"/>
          </a:p>
        </p:txBody>
      </p:sp>
      <p:sp>
        <p:nvSpPr>
          <p:cNvPr id="529" name="Google Shape;529;p36"/>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533" name="Google Shape;533;p36"/>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534" name="Google Shape;534;p36"/>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Tree>
    <p:extLst>
      <p:ext uri="{BB962C8B-B14F-4D97-AF65-F5344CB8AC3E}">
        <p14:creationId xmlns:p14="http://schemas.microsoft.com/office/powerpoint/2010/main" val="79108505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1" name="Google Shape;631;p42"/>
          <p:cNvSpPr txBox="1">
            <a:spLocks noGrp="1"/>
          </p:cNvSpPr>
          <p:nvPr>
            <p:ph type="subTitle" idx="1"/>
          </p:nvPr>
        </p:nvSpPr>
        <p:spPr>
          <a:xfrm>
            <a:off x="3785982" y="2306904"/>
            <a:ext cx="4620194" cy="2032383"/>
          </a:xfrm>
          <a:prstGeom prst="rect">
            <a:avLst/>
          </a:prstGeom>
        </p:spPr>
        <p:txBody>
          <a:bodyPr spcFirstLastPara="1" wrap="square" lIns="91425" tIns="91425" rIns="91425" bIns="91425" anchor="t" anchorCtr="0">
            <a:noAutofit/>
          </a:bodyPr>
          <a:lstStyle/>
          <a:p>
            <a:pPr marL="152400" indent="0">
              <a:buNone/>
            </a:pPr>
            <a:r>
              <a:rPr lang="en-US" sz="1400" dirty="0"/>
              <a:t>The project aims to enhance the existing CDC (Change Data Capture) integration within the Bahmni ERM (Electronic Medical Record) and Odoo systems by transitioning from the current Atom-feed-based mechanism to a more robust Messaging-Oriented Middleware (MOM) solution. The objective is to improve real-time data synchronization, error handling, and security measures.</a:t>
            </a:r>
          </a:p>
          <a:p>
            <a:pPr marL="152400" indent="0">
              <a:buNone/>
            </a:pPr>
            <a:r>
              <a:rPr lang="en-US" sz="1400" dirty="0"/>
              <a:t/>
            </a:r>
            <a:br>
              <a:rPr lang="en-US" sz="1400" dirty="0"/>
            </a:br>
            <a:endParaRPr sz="1400" dirty="0"/>
          </a:p>
        </p:txBody>
      </p:sp>
      <p:sp>
        <p:nvSpPr>
          <p:cNvPr id="632" name="Google Shape;632;p42"/>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42"/>
          <p:cNvGrpSpPr/>
          <p:nvPr/>
        </p:nvGrpSpPr>
        <p:grpSpPr>
          <a:xfrm>
            <a:off x="1047801" y="709411"/>
            <a:ext cx="2310523" cy="3724678"/>
            <a:chOff x="5186401" y="494525"/>
            <a:chExt cx="1834973" cy="3724678"/>
          </a:xfrm>
        </p:grpSpPr>
        <p:sp>
          <p:nvSpPr>
            <p:cNvPr id="634" name="Google Shape;634;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7" name="Google Shape;637;p42"/>
          <p:cNvPicPr preferRelativeResize="0"/>
          <p:nvPr/>
        </p:nvPicPr>
        <p:blipFill rotWithShape="1">
          <a:blip r:embed="rId3">
            <a:alphaModFix amt="80000"/>
          </a:blip>
          <a:srcRect/>
          <a:stretch/>
        </p:blipFill>
        <p:spPr>
          <a:xfrm>
            <a:off x="-1960797" y="-1170662"/>
            <a:ext cx="3484151" cy="3620275"/>
          </a:xfrm>
          <a:prstGeom prst="rect">
            <a:avLst/>
          </a:prstGeom>
          <a:noFill/>
          <a:ln>
            <a:noFill/>
          </a:ln>
        </p:spPr>
      </p:pic>
      <p:pic>
        <p:nvPicPr>
          <p:cNvPr id="638" name="Google Shape;638;p42"/>
          <p:cNvPicPr preferRelativeResize="0"/>
          <p:nvPr/>
        </p:nvPicPr>
        <p:blipFill>
          <a:blip r:embed="rId4">
            <a:alphaModFix/>
          </a:blip>
          <a:stretch>
            <a:fillRect/>
          </a:stretch>
        </p:blipFill>
        <p:spPr>
          <a:xfrm>
            <a:off x="-1143911" y="-3243361"/>
            <a:ext cx="3763649" cy="3910702"/>
          </a:xfrm>
          <a:prstGeom prst="rect">
            <a:avLst/>
          </a:prstGeom>
          <a:noFill/>
          <a:ln>
            <a:noFill/>
          </a:ln>
        </p:spPr>
      </p:pic>
      <p:pic>
        <p:nvPicPr>
          <p:cNvPr id="639" name="Google Shape;639;p42"/>
          <p:cNvPicPr preferRelativeResize="0"/>
          <p:nvPr/>
        </p:nvPicPr>
        <p:blipFill rotWithShape="1">
          <a:blip r:embed="rId5">
            <a:alphaModFix/>
          </a:blip>
          <a:srcRect t="2963" b="2954"/>
          <a:stretch/>
        </p:blipFill>
        <p:spPr>
          <a:xfrm>
            <a:off x="6635262" y="-1365159"/>
            <a:ext cx="2128823" cy="2135260"/>
          </a:xfrm>
          <a:prstGeom prst="rect">
            <a:avLst/>
          </a:prstGeom>
          <a:noFill/>
          <a:ln>
            <a:noFill/>
          </a:ln>
        </p:spPr>
      </p:pic>
      <p:grpSp>
        <p:nvGrpSpPr>
          <p:cNvPr id="640" name="Google Shape;640;p42"/>
          <p:cNvGrpSpPr/>
          <p:nvPr/>
        </p:nvGrpSpPr>
        <p:grpSpPr>
          <a:xfrm rot="-5400000">
            <a:off x="354758" y="3665571"/>
            <a:ext cx="716934" cy="380217"/>
            <a:chOff x="713225" y="-185425"/>
            <a:chExt cx="1484950" cy="787525"/>
          </a:xfrm>
        </p:grpSpPr>
        <p:sp>
          <p:nvSpPr>
            <p:cNvPr id="641" name="Google Shape;641;p4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42"/>
          <p:cNvGrpSpPr/>
          <p:nvPr/>
        </p:nvGrpSpPr>
        <p:grpSpPr>
          <a:xfrm>
            <a:off x="494735" y="4414732"/>
            <a:ext cx="436989" cy="189261"/>
            <a:chOff x="713225" y="4487573"/>
            <a:chExt cx="436989" cy="189261"/>
          </a:xfrm>
        </p:grpSpPr>
        <p:sp>
          <p:nvSpPr>
            <p:cNvPr id="660" name="Google Shape;660;p4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p:cNvSpPr txBox="1"/>
          <p:nvPr/>
        </p:nvSpPr>
        <p:spPr>
          <a:xfrm>
            <a:off x="1585043" y="980284"/>
            <a:ext cx="2200939" cy="307777"/>
          </a:xfrm>
          <a:prstGeom prst="rect">
            <a:avLst/>
          </a:prstGeom>
          <a:noFill/>
        </p:spPr>
        <p:txBody>
          <a:bodyPr wrap="square" rtlCol="0">
            <a:spAutoFit/>
          </a:bodyPr>
          <a:lstStyle/>
          <a:p>
            <a:r>
              <a:rPr lang="en-US" dirty="0" smtClean="0"/>
              <a:t>Scope statement</a:t>
            </a:r>
            <a:endParaRPr lang="en-US" dirty="0"/>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185" y="891931"/>
            <a:ext cx="2139961" cy="3272838"/>
          </a:xfrm>
          <a:prstGeom prst="rect">
            <a:avLst/>
          </a:prstGeom>
        </p:spPr>
      </p:pic>
      <p:sp>
        <p:nvSpPr>
          <p:cNvPr id="7" name="Title 6"/>
          <p:cNvSpPr>
            <a:spLocks noGrp="1"/>
          </p:cNvSpPr>
          <p:nvPr>
            <p:ph type="title"/>
          </p:nvPr>
        </p:nvSpPr>
        <p:spPr>
          <a:xfrm>
            <a:off x="3828166" y="1470063"/>
            <a:ext cx="4142642" cy="609902"/>
          </a:xfrm>
        </p:spPr>
        <p:txBody>
          <a:bodyPr/>
          <a:lstStyle/>
          <a:p>
            <a:r>
              <a:rPr lang="en-US" dirty="0" smtClean="0"/>
              <a:t>Scope Statement</a:t>
            </a:r>
            <a:endParaRPr lang="en-US" dirty="0"/>
          </a:p>
        </p:txBody>
      </p:sp>
      <p:sp>
        <p:nvSpPr>
          <p:cNvPr id="8" name="AutoShape 6" descr="Screenshots of Bahmni — Bahmni™"/>
          <p:cNvSpPr>
            <a:spLocks noChangeAspect="1" noChangeArrowheads="1"/>
          </p:cNvSpPr>
          <p:nvPr/>
        </p:nvSpPr>
        <p:spPr bwMode="auto">
          <a:xfrm>
            <a:off x="155575" y="-822325"/>
            <a:ext cx="2152650" cy="1714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8" descr="Screenshots of Bahmni — Bahmni™">
            <a:hlinkClick r:id="rId7"/>
          </p:cNvPr>
          <p:cNvSpPr>
            <a:spLocks noChangeAspect="1" noChangeArrowheads="1"/>
          </p:cNvSpPr>
          <p:nvPr/>
        </p:nvSpPr>
        <p:spPr bwMode="auto">
          <a:xfrm>
            <a:off x="155575" y="-960438"/>
            <a:ext cx="2152650" cy="17145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8687" y="891931"/>
            <a:ext cx="2134459" cy="3272837"/>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Objectives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Conduct thorough assessment of current Atom-Feed-based CDC integration  to identify strengths, weaknesses and areas of improvement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a:t>
            </a:r>
            <a:r>
              <a:rPr lang="en" dirty="0" smtClean="0"/>
              <a:t>elect </a:t>
            </a:r>
            <a:r>
              <a:rPr lang="en-US" dirty="0" smtClean="0"/>
              <a:t>appropriate MOM considering performance, reliability , and compatibility with Bahmni ERM and Odoo</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Develop a data producer</a:t>
            </a:r>
            <a:r>
              <a:rPr lang="en-US" dirty="0" smtClean="0"/>
              <a:t> within Bahmni ERM to capture data events and publish them to MOM</a:t>
            </a:r>
            <a:endParaRPr dirty="0"/>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 selected MOM based solution ensuring  realtime syncronization, error handling and data security.</a:t>
            </a:r>
            <a:endParaRPr dirty="0"/>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Assesment</a:t>
            </a:r>
            <a:endParaRPr dirty="0"/>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Selection</a:t>
            </a:r>
            <a:endParaRPr dirty="0"/>
          </a:p>
        </p:txBody>
      </p:sp>
      <p:sp>
        <p:nvSpPr>
          <p:cNvPr id="546" name="Google Shape;546;p37"/>
          <p:cNvSpPr txBox="1">
            <a:spLocks noGrp="1"/>
          </p:cNvSpPr>
          <p:nvPr>
            <p:ph type="subTitle" idx="9"/>
          </p:nvPr>
        </p:nvSpPr>
        <p:spPr>
          <a:xfrm>
            <a:off x="6188100" y="1112200"/>
            <a:ext cx="2435915" cy="72440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
            </a:r>
            <a:r>
              <a:rPr lang="en" dirty="0" smtClean="0"/>
              <a:t>ata consumer modules</a:t>
            </a:r>
            <a:endParaRPr dirty="0"/>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a data consumer module in Odoo that will consume data events and implement data transformation logic</a:t>
            </a:r>
            <a:endParaRPr dirty="0"/>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detailed strategy to outline the process of transitioning from Atom fee to chosen MOM solution</a:t>
            </a:r>
            <a:endParaRPr dirty="0"/>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data producer modules</a:t>
            </a:r>
            <a:endParaRPr dirty="0"/>
          </a:p>
        </p:txBody>
      </p:sp>
      <p:sp>
        <p:nvSpPr>
          <p:cNvPr id="550" name="Google Shape;550;p37"/>
          <p:cNvSpPr txBox="1">
            <a:spLocks noGrp="1"/>
          </p:cNvSpPr>
          <p:nvPr>
            <p:ph type="subTitle" idx="14"/>
          </p:nvPr>
        </p:nvSpPr>
        <p:spPr>
          <a:xfrm>
            <a:off x="3455250" y="2732599"/>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integration</a:t>
            </a:r>
            <a:endParaRPr dirty="0"/>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Data migration strategy</a:t>
            </a:r>
            <a:endParaRPr dirty="0"/>
          </a:p>
        </p:txBody>
      </p:sp>
    </p:spTree>
    <p:extLst>
      <p:ext uri="{BB962C8B-B14F-4D97-AF65-F5344CB8AC3E}">
        <p14:creationId xmlns:p14="http://schemas.microsoft.com/office/powerpoint/2010/main" val="32851580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803281" y="2163553"/>
            <a:ext cx="2995801"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Non-Fuctional </a:t>
            </a:r>
            <a:r>
              <a:rPr lang="en-US" dirty="0" smtClean="0"/>
              <a:t>Requirements </a:t>
            </a:r>
            <a:endParaRPr dirty="0"/>
          </a:p>
        </p:txBody>
      </p:sp>
      <p:sp>
        <p:nvSpPr>
          <p:cNvPr id="485" name="Google Shape;485;p34"/>
          <p:cNvSpPr txBox="1">
            <a:spLocks noGrp="1"/>
          </p:cNvSpPr>
          <p:nvPr>
            <p:ph type="title"/>
          </p:nvPr>
        </p:nvSpPr>
        <p:spPr>
          <a:xfrm>
            <a:off x="419149" y="658708"/>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Requirements</a:t>
            </a:r>
            <a:endParaRPr dirty="0"/>
          </a:p>
        </p:txBody>
      </p:sp>
      <p:sp>
        <p:nvSpPr>
          <p:cNvPr id="486" name="Google Shape;486;p34"/>
          <p:cNvSpPr txBox="1">
            <a:spLocks noGrp="1"/>
          </p:cNvSpPr>
          <p:nvPr>
            <p:ph type="subTitle" idx="1"/>
          </p:nvPr>
        </p:nvSpPr>
        <p:spPr>
          <a:xfrm>
            <a:off x="4803282" y="2506090"/>
            <a:ext cx="2818800" cy="1348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r>
              <a:rPr lang="en-US" dirty="0" smtClean="0"/>
              <a:t>Reliability</a:t>
            </a:r>
          </a:p>
          <a:p>
            <a:pPr marL="171450" lvl="0" indent="-171450" algn="l" rtl="0">
              <a:spcBef>
                <a:spcPts val="0"/>
              </a:spcBef>
              <a:spcAft>
                <a:spcPts val="0"/>
              </a:spcAft>
              <a:buFont typeface="Wingdings" panose="05000000000000000000" pitchFamily="2" charset="2"/>
              <a:buChar char="v"/>
            </a:pPr>
            <a:r>
              <a:rPr lang="en-US" dirty="0" smtClean="0"/>
              <a:t>Scalability</a:t>
            </a:r>
          </a:p>
          <a:p>
            <a:pPr marL="171450" lvl="0" indent="-171450" algn="l" rtl="0">
              <a:spcBef>
                <a:spcPts val="0"/>
              </a:spcBef>
              <a:spcAft>
                <a:spcPts val="0"/>
              </a:spcAft>
              <a:buFont typeface="Wingdings" panose="05000000000000000000" pitchFamily="2" charset="2"/>
              <a:buChar char="v"/>
            </a:pPr>
            <a:r>
              <a:rPr lang="en-US" dirty="0" smtClean="0"/>
              <a:t>fault tolerant</a:t>
            </a:r>
          </a:p>
          <a:p>
            <a:pPr marL="171450" lvl="0" indent="-171450" algn="l" rtl="0">
              <a:spcBef>
                <a:spcPts val="0"/>
              </a:spcBef>
              <a:spcAft>
                <a:spcPts val="0"/>
              </a:spcAft>
              <a:buFont typeface="Wingdings" panose="05000000000000000000" pitchFamily="2" charset="2"/>
              <a:buChar char="v"/>
            </a:pPr>
            <a:r>
              <a:rPr lang="en-US" dirty="0" smtClean="0"/>
              <a:t>Compatibility</a:t>
            </a:r>
          </a:p>
          <a:p>
            <a:pPr marL="171450" lvl="0" indent="-171450" algn="l" rtl="0">
              <a:spcBef>
                <a:spcPts val="0"/>
              </a:spcBef>
              <a:spcAft>
                <a:spcPts val="0"/>
              </a:spcAft>
              <a:buFont typeface="Wingdings" panose="05000000000000000000" pitchFamily="2" charset="2"/>
              <a:buChar char="v"/>
            </a:pPr>
            <a:r>
              <a:rPr lang="en-US" dirty="0" smtClean="0"/>
              <a:t>resource efficiency</a:t>
            </a:r>
          </a:p>
          <a:p>
            <a:pPr marL="171450" lvl="0" indent="-171450" algn="l" rtl="0">
              <a:spcBef>
                <a:spcPts val="0"/>
              </a:spcBef>
              <a:spcAft>
                <a:spcPts val="0"/>
              </a:spcAft>
              <a:buFont typeface="Wingdings" panose="05000000000000000000" pitchFamily="2" charset="2"/>
              <a:buChar char="v"/>
            </a:pPr>
            <a:r>
              <a:rPr lang="en-US" dirty="0" smtClean="0"/>
              <a:t>throughput</a:t>
            </a:r>
            <a:endParaRPr dirty="0"/>
          </a:p>
        </p:txBody>
      </p:sp>
      <p:sp>
        <p:nvSpPr>
          <p:cNvPr id="487" name="Google Shape;487;p34"/>
          <p:cNvSpPr txBox="1">
            <a:spLocks noGrp="1"/>
          </p:cNvSpPr>
          <p:nvPr>
            <p:ph type="subTitle" idx="2"/>
          </p:nvPr>
        </p:nvSpPr>
        <p:spPr>
          <a:xfrm>
            <a:off x="1226743" y="2506090"/>
            <a:ext cx="2869270" cy="138165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r>
              <a:rPr lang="en-US" dirty="0" smtClean="0"/>
              <a:t>Data producer on Bahmni</a:t>
            </a:r>
          </a:p>
          <a:p>
            <a:pPr marL="171450" lvl="0" indent="-171450" algn="l" rtl="0">
              <a:spcBef>
                <a:spcPts val="0"/>
              </a:spcBef>
              <a:spcAft>
                <a:spcPts val="0"/>
              </a:spcAft>
              <a:buFont typeface="Wingdings" panose="05000000000000000000" pitchFamily="2" charset="2"/>
              <a:buChar char="v"/>
            </a:pPr>
            <a:r>
              <a:rPr lang="en-US" dirty="0" smtClean="0"/>
              <a:t>Data consumer on Odoo</a:t>
            </a:r>
          </a:p>
          <a:p>
            <a:pPr marL="171450" lvl="0" indent="-171450" algn="l" rtl="0">
              <a:spcBef>
                <a:spcPts val="0"/>
              </a:spcBef>
              <a:spcAft>
                <a:spcPts val="0"/>
              </a:spcAft>
              <a:buFont typeface="Wingdings" panose="05000000000000000000" pitchFamily="2" charset="2"/>
              <a:buChar char="v"/>
            </a:pPr>
            <a:r>
              <a:rPr lang="en-US" dirty="0" smtClean="0"/>
              <a:t>Real-time </a:t>
            </a:r>
            <a:r>
              <a:rPr lang="en-US" dirty="0" smtClean="0"/>
              <a:t>Synchronization</a:t>
            </a:r>
            <a:endParaRPr lang="en-US" dirty="0" smtClean="0"/>
          </a:p>
          <a:p>
            <a:pPr marL="171450" lvl="0" indent="-171450" algn="l" rtl="0">
              <a:spcBef>
                <a:spcPts val="0"/>
              </a:spcBef>
              <a:spcAft>
                <a:spcPts val="0"/>
              </a:spcAft>
              <a:buFont typeface="Wingdings" panose="05000000000000000000" pitchFamily="2" charset="2"/>
              <a:buChar char="v"/>
            </a:pPr>
            <a:r>
              <a:rPr lang="en-US" dirty="0" smtClean="0"/>
              <a:t>Error handling and fault tolerance</a:t>
            </a:r>
          </a:p>
          <a:p>
            <a:pPr marL="171450" lvl="0" indent="-171450" algn="l" rtl="0">
              <a:spcBef>
                <a:spcPts val="0"/>
              </a:spcBef>
              <a:spcAft>
                <a:spcPts val="0"/>
              </a:spcAft>
              <a:buFont typeface="Wingdings" panose="05000000000000000000" pitchFamily="2" charset="2"/>
              <a:buChar char="v"/>
            </a:pPr>
            <a:r>
              <a:rPr lang="en-US" dirty="0" smtClean="0"/>
              <a:t>MOM system </a:t>
            </a:r>
          </a:p>
          <a:p>
            <a:pPr marL="171450" lvl="0" indent="-171450" algn="l" rtl="0">
              <a:spcBef>
                <a:spcPts val="0"/>
              </a:spcBef>
              <a:spcAft>
                <a:spcPts val="0"/>
              </a:spcAft>
              <a:buFont typeface="Wingdings" panose="05000000000000000000" pitchFamily="2" charset="2"/>
              <a:buChar char="v"/>
            </a:pPr>
            <a:endParaRPr lang="en-US" dirty="0" smtClean="0"/>
          </a:p>
          <a:p>
            <a:pPr marL="0" lvl="0" indent="0" algn="l" rtl="0">
              <a:spcBef>
                <a:spcPts val="0"/>
              </a:spcBef>
              <a:spcAft>
                <a:spcPts val="0"/>
              </a:spcAft>
            </a:pPr>
            <a:endParaRPr lang="en-US" dirty="0" smtClean="0"/>
          </a:p>
        </p:txBody>
      </p:sp>
      <p:sp>
        <p:nvSpPr>
          <p:cNvPr id="488" name="Google Shape;488;p34"/>
          <p:cNvSpPr txBox="1">
            <a:spLocks noGrp="1"/>
          </p:cNvSpPr>
          <p:nvPr>
            <p:ph type="subTitle" idx="3"/>
          </p:nvPr>
        </p:nvSpPr>
        <p:spPr>
          <a:xfrm>
            <a:off x="1226743" y="2163553"/>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F</a:t>
            </a:r>
            <a:r>
              <a:rPr lang="en" dirty="0" smtClean="0"/>
              <a:t>unctional </a:t>
            </a:r>
            <a:r>
              <a:rPr lang="en-US" dirty="0" smtClean="0"/>
              <a:t>Requirements </a:t>
            </a:r>
            <a:endParaRPr dirty="0"/>
          </a:p>
        </p:txBody>
      </p:sp>
      <p:grpSp>
        <p:nvGrpSpPr>
          <p:cNvPr id="494" name="Google Shape;494;p34"/>
          <p:cNvGrpSpPr/>
          <p:nvPr/>
        </p:nvGrpSpPr>
        <p:grpSpPr>
          <a:xfrm>
            <a:off x="4888343" y="1472981"/>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098;p49"/>
          <p:cNvGrpSpPr/>
          <p:nvPr/>
        </p:nvGrpSpPr>
        <p:grpSpPr>
          <a:xfrm>
            <a:off x="1347323" y="1509483"/>
            <a:ext cx="492263" cy="456250"/>
            <a:chOff x="4020272" y="3731374"/>
            <a:chExt cx="350875" cy="353506"/>
          </a:xfrm>
        </p:grpSpPr>
        <p:sp>
          <p:nvSpPr>
            <p:cNvPr id="17" name="Google Shape;1099;p49"/>
            <p:cNvSpPr/>
            <p:nvPr/>
          </p:nvSpPr>
          <p:spPr>
            <a:xfrm>
              <a:off x="4020272" y="3849936"/>
              <a:ext cx="124574" cy="118236"/>
            </a:xfrm>
            <a:custGeom>
              <a:avLst/>
              <a:gdLst/>
              <a:ahLst/>
              <a:cxnLst/>
              <a:rect l="l" t="t" r="r" b="b"/>
              <a:pathLst>
                <a:path w="4973" h="4720" extrusionOk="0">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0;p49"/>
            <p:cNvSpPr/>
            <p:nvPr/>
          </p:nvSpPr>
          <p:spPr>
            <a:xfrm>
              <a:off x="4111153" y="3731374"/>
              <a:ext cx="154884" cy="237725"/>
            </a:xfrm>
            <a:custGeom>
              <a:avLst/>
              <a:gdLst/>
              <a:ahLst/>
              <a:cxnLst/>
              <a:rect l="l" t="t" r="r" b="b"/>
              <a:pathLst>
                <a:path w="6183" h="9490" extrusionOk="0">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01;p49"/>
            <p:cNvSpPr/>
            <p:nvPr/>
          </p:nvSpPr>
          <p:spPr>
            <a:xfrm>
              <a:off x="4158272" y="4051063"/>
              <a:ext cx="15381" cy="13778"/>
            </a:xfrm>
            <a:custGeom>
              <a:avLst/>
              <a:gdLst/>
              <a:ahLst/>
              <a:cxnLst/>
              <a:rect l="l" t="t" r="r" b="b"/>
              <a:pathLst>
                <a:path w="614" h="550" extrusionOk="0">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02;p49"/>
            <p:cNvSpPr/>
            <p:nvPr/>
          </p:nvSpPr>
          <p:spPr>
            <a:xfrm>
              <a:off x="4132471" y="3990993"/>
              <a:ext cx="114854" cy="93887"/>
            </a:xfrm>
            <a:custGeom>
              <a:avLst/>
              <a:gdLst/>
              <a:ahLst/>
              <a:cxnLst/>
              <a:rect l="l" t="t" r="r" b="b"/>
              <a:pathLst>
                <a:path w="4585" h="3748" extrusionOk="0">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03;p49"/>
            <p:cNvSpPr/>
            <p:nvPr/>
          </p:nvSpPr>
          <p:spPr>
            <a:xfrm>
              <a:off x="4158272" y="4011008"/>
              <a:ext cx="15431" cy="13702"/>
            </a:xfrm>
            <a:custGeom>
              <a:avLst/>
              <a:gdLst/>
              <a:ahLst/>
              <a:cxnLst/>
              <a:rect l="l" t="t" r="r" b="b"/>
              <a:pathLst>
                <a:path w="616" h="547" extrusionOk="0">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04;p49"/>
            <p:cNvSpPr/>
            <p:nvPr/>
          </p:nvSpPr>
          <p:spPr>
            <a:xfrm>
              <a:off x="4231243" y="3850337"/>
              <a:ext cx="139904" cy="117835"/>
            </a:xfrm>
            <a:custGeom>
              <a:avLst/>
              <a:gdLst/>
              <a:ahLst/>
              <a:cxnLst/>
              <a:rect l="l" t="t" r="r" b="b"/>
              <a:pathLst>
                <a:path w="5585" h="4704" extrusionOk="0">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05;p49"/>
            <p:cNvSpPr/>
            <p:nvPr/>
          </p:nvSpPr>
          <p:spPr>
            <a:xfrm>
              <a:off x="4293317" y="3850262"/>
              <a:ext cx="15756" cy="13702"/>
            </a:xfrm>
            <a:custGeom>
              <a:avLst/>
              <a:gdLst/>
              <a:ahLst/>
              <a:cxnLst/>
              <a:rect l="l" t="t" r="r" b="b"/>
              <a:pathLst>
                <a:path w="629" h="547" extrusionOk="0">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06;p49"/>
            <p:cNvSpPr/>
            <p:nvPr/>
          </p:nvSpPr>
          <p:spPr>
            <a:xfrm>
              <a:off x="4270496" y="3986484"/>
              <a:ext cx="67359" cy="73447"/>
            </a:xfrm>
            <a:custGeom>
              <a:avLst/>
              <a:gdLst/>
              <a:ahLst/>
              <a:cxnLst/>
              <a:rect l="l" t="t" r="r" b="b"/>
              <a:pathLst>
                <a:path w="2689" h="2932" extrusionOk="0">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07;p49"/>
            <p:cNvSpPr/>
            <p:nvPr/>
          </p:nvSpPr>
          <p:spPr>
            <a:xfrm>
              <a:off x="4043067" y="3986484"/>
              <a:ext cx="67359" cy="73447"/>
            </a:xfrm>
            <a:custGeom>
              <a:avLst/>
              <a:gdLst/>
              <a:ahLst/>
              <a:cxnLst/>
              <a:rect l="l" t="t" r="r" b="b"/>
              <a:pathLst>
                <a:path w="2689" h="2932" extrusionOk="0">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1216;p50"/>
          <p:cNvSpPr/>
          <p:nvPr/>
        </p:nvSpPr>
        <p:spPr>
          <a:xfrm>
            <a:off x="8123612" y="3887743"/>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16;p50"/>
          <p:cNvSpPr/>
          <p:nvPr/>
        </p:nvSpPr>
        <p:spPr>
          <a:xfrm>
            <a:off x="8123149" y="3340424"/>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16;p50"/>
          <p:cNvSpPr/>
          <p:nvPr/>
        </p:nvSpPr>
        <p:spPr>
          <a:xfrm>
            <a:off x="8123149" y="4435062"/>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037259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7600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a:t>
            </a:r>
            <a:r>
              <a:rPr lang="en-US" dirty="0" smtClean="0"/>
              <a:t>ethodology</a:t>
            </a:r>
            <a:endParaRPr dirty="0"/>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5071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2"/>
          <p:cNvSpPr txBox="1">
            <a:spLocks noGrp="1"/>
          </p:cNvSpPr>
          <p:nvPr>
            <p:ph type="title"/>
          </p:nvPr>
        </p:nvSpPr>
        <p:spPr>
          <a:xfrm>
            <a:off x="534838" y="517585"/>
            <a:ext cx="4322887" cy="15127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mtClean="0"/>
              <a:t>Iterative Incremental </a:t>
            </a:r>
            <a:r>
              <a:rPr lang="en-US" dirty="0" smtClean="0"/>
              <a:t>development (IIID) Model</a:t>
            </a:r>
            <a:endParaRPr dirty="0"/>
          </a:p>
        </p:txBody>
      </p:sp>
      <p:sp>
        <p:nvSpPr>
          <p:cNvPr id="443" name="Google Shape;443;p32"/>
          <p:cNvSpPr txBox="1">
            <a:spLocks noGrp="1"/>
          </p:cNvSpPr>
          <p:nvPr>
            <p:ph type="subTitle" idx="1"/>
          </p:nvPr>
        </p:nvSpPr>
        <p:spPr>
          <a:xfrm>
            <a:off x="534838" y="1897811"/>
            <a:ext cx="4546178" cy="2706189"/>
          </a:xfrm>
          <a:prstGeom prst="rect">
            <a:avLst/>
          </a:prstGeom>
        </p:spPr>
        <p:txBody>
          <a:bodyPr spcFirstLastPara="1" wrap="square" lIns="91425" tIns="91425" rIns="91425" bIns="91425" anchor="t" anchorCtr="0">
            <a:noAutofit/>
          </a:bodyPr>
          <a:lstStyle/>
          <a:p>
            <a:pPr marL="171450" lvl="0" indent="-171450">
              <a:buClr>
                <a:schemeClr val="dk1"/>
              </a:buClr>
              <a:buSzPts val="1100"/>
              <a:buFont typeface="Wingdings" panose="05000000000000000000" pitchFamily="2" charset="2"/>
              <a:buChar char="v"/>
            </a:pPr>
            <a:r>
              <a:rPr lang="en-US" dirty="0" smtClean="0"/>
              <a:t>Focus on dividing the project into parts such as</a:t>
            </a:r>
          </a:p>
          <a:p>
            <a:pPr marL="628650" lvl="1" indent="-171450" algn="l">
              <a:buClr>
                <a:schemeClr val="dk1"/>
              </a:buClr>
              <a:buSzPts val="1100"/>
              <a:buFont typeface="Wingdings" panose="05000000000000000000" pitchFamily="2" charset="2"/>
              <a:buChar char="q"/>
            </a:pPr>
            <a:r>
              <a:rPr lang="en-US" dirty="0" smtClean="0"/>
              <a:t>Data consumer on Odoo</a:t>
            </a:r>
          </a:p>
          <a:p>
            <a:pPr marL="628650" lvl="1" indent="-171450" algn="l">
              <a:buClr>
                <a:schemeClr val="dk1"/>
              </a:buClr>
              <a:buSzPts val="1100"/>
              <a:buFont typeface="Wingdings" panose="05000000000000000000" pitchFamily="2" charset="2"/>
              <a:buChar char="q"/>
            </a:pPr>
            <a:r>
              <a:rPr lang="en-US" dirty="0" smtClean="0"/>
              <a:t>Data producer on </a:t>
            </a:r>
            <a:r>
              <a:rPr lang="en-US" dirty="0" smtClean="0"/>
              <a:t>OpenMRS</a:t>
            </a:r>
            <a:endParaRPr lang="en-US" dirty="0" smtClean="0"/>
          </a:p>
          <a:p>
            <a:pPr marL="628650" lvl="1" indent="-171450" algn="l">
              <a:buClr>
                <a:schemeClr val="dk1"/>
              </a:buClr>
              <a:buSzPts val="1100"/>
              <a:buFont typeface="Wingdings" panose="05000000000000000000" pitchFamily="2" charset="2"/>
              <a:buChar char="q"/>
            </a:pPr>
            <a:r>
              <a:rPr lang="en-US" dirty="0" smtClean="0"/>
              <a:t>Message middleware</a:t>
            </a:r>
          </a:p>
          <a:p>
            <a:pPr marL="457200" lvl="1" indent="0" algn="l">
              <a:buClr>
                <a:schemeClr val="dk1"/>
              </a:buClr>
              <a:buSzPts val="1100"/>
              <a:buNone/>
            </a:pPr>
            <a:r>
              <a:rPr lang="en-US" dirty="0" smtClean="0"/>
              <a:t>Iterations repeated until the product reaches a desired level of functionality such messages reliably being sent from Bahmni to Oddo</a:t>
            </a:r>
          </a:p>
          <a:p>
            <a:pPr marL="457200" lvl="1" indent="0" algn="l">
              <a:buClr>
                <a:schemeClr val="dk1"/>
              </a:buClr>
              <a:buSzPts val="1100"/>
              <a:buNone/>
            </a:pPr>
            <a:r>
              <a:rPr lang="en-US" dirty="0" smtClean="0"/>
              <a:t>Enhancements and other features  added  each iteration such as scalability  to other services.</a:t>
            </a:r>
          </a:p>
          <a:p>
            <a:pPr marL="457200" lvl="1" indent="0" algn="l">
              <a:buClr>
                <a:schemeClr val="dk1"/>
              </a:buClr>
              <a:buSzPts val="1100"/>
              <a:buNone/>
            </a:pPr>
            <a:endParaRPr lang="en-US" dirty="0" smtClean="0"/>
          </a:p>
          <a:p>
            <a:pPr marL="628650" lvl="1" indent="-171450" algn="l">
              <a:buClr>
                <a:schemeClr val="dk1"/>
              </a:buClr>
              <a:buSzPts val="1100"/>
              <a:buFont typeface="Wingdings" panose="05000000000000000000" pitchFamily="2" charset="2"/>
              <a:buChar char="q"/>
            </a:pPr>
            <a:endParaRPr lang="en-US" dirty="0" smtClean="0"/>
          </a:p>
          <a:p>
            <a:pPr marL="457200" lvl="1" indent="0" algn="l">
              <a:buClr>
                <a:schemeClr val="dk1"/>
              </a:buClr>
              <a:buSzPts val="1100"/>
              <a:buNone/>
            </a:pPr>
            <a:endParaRPr lang="en-US" dirty="0" smtClean="0"/>
          </a:p>
        </p:txBody>
      </p:sp>
      <p:pic>
        <p:nvPicPr>
          <p:cNvPr id="444" name="Google Shape;444;p32"/>
          <p:cNvPicPr preferRelativeResize="0">
            <a:picLocks noGrp="1"/>
          </p:cNvPicPr>
          <p:nvPr>
            <p:ph type="pic" idx="2"/>
          </p:nvPr>
        </p:nvPicPr>
        <p:blipFill rotWithShape="1">
          <a:blip r:embed="rId3">
            <a:alphaModFix/>
          </a:blip>
          <a:srcRect l="35495" r="2836"/>
          <a:stretch/>
        </p:blipFill>
        <p:spPr>
          <a:xfrm>
            <a:off x="5246435" y="983625"/>
            <a:ext cx="3431739" cy="3620400"/>
          </a:xfrm>
          <a:prstGeom prst="snip1Rect">
            <a:avLst>
              <a:gd name="adj" fmla="val 16667"/>
            </a:avLst>
          </a:prstGeom>
        </p:spPr>
      </p:pic>
      <p:pic>
        <p:nvPicPr>
          <p:cNvPr id="445" name="Google Shape;445;p32"/>
          <p:cNvPicPr preferRelativeResize="0"/>
          <p:nvPr/>
        </p:nvPicPr>
        <p:blipFill>
          <a:blip r:embed="rId4">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266326"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266326"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5395890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Deliverables and time frame</a:t>
            </a:r>
            <a:endParaRPr dirty="0"/>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41758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17" name="Google Shape;417;p30"/>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418" name="Google Shape;418;p30"/>
          <p:cNvGraphicFramePr/>
          <p:nvPr/>
        </p:nvGraphicFramePr>
        <p:xfrm>
          <a:off x="720000" y="1760875"/>
          <a:ext cx="7704000" cy="2169150"/>
        </p:xfrm>
        <a:graphic>
          <a:graphicData uri="http://schemas.openxmlformats.org/drawingml/2006/table">
            <a:tbl>
              <a:tblPr>
                <a:noFill/>
                <a:tableStyleId>{5304A858-A836-4272-8F39-20A306EA4B0D}</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To view this template correctly in PowerPoint, download and install the fonts we used</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marR="0" lvl="0" indent="0" algn="l" rtl="0">
                        <a:lnSpc>
                          <a:spcPct val="100000"/>
                        </a:lnSpc>
                        <a:spcBef>
                          <a:spcPts val="0"/>
                        </a:spcBef>
                        <a:spcAft>
                          <a:spcPts val="1600"/>
                        </a:spcAft>
                        <a:buNone/>
                      </a:pPr>
                      <a:r>
                        <a:rPr lang="en" sz="1000">
                          <a:solidFill>
                            <a:schemeClr val="dk1"/>
                          </a:solidFill>
                          <a:latin typeface="Barlow Medium"/>
                          <a:ea typeface="Barlow Medium"/>
                          <a:cs typeface="Barlow Medium"/>
                          <a:sym typeface="Barlow Medium"/>
                        </a:rPr>
                        <a:t>An assortment of graphic resources that are suitable for use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200" b="1" u="sng">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200" b="1" u="sng">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must keep it so that proper credits for our design are given</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a:solidFill>
                            <a:schemeClr val="dk1"/>
                          </a:solidFill>
                          <a:latin typeface="Barlow Medium"/>
                          <a:ea typeface="Barlow Medium"/>
                          <a:cs typeface="Barlow Medium"/>
                          <a:sym typeface="Barlow Medium"/>
                        </a:rPr>
                        <a:t>All the colors used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0"/>
                        </a:spcAft>
                        <a:buNone/>
                      </a:pPr>
                      <a:r>
                        <a:rPr lang="en" sz="1000">
                          <a:solidFill>
                            <a:schemeClr val="dk1"/>
                          </a:solidFill>
                          <a:latin typeface="Barlow Medium"/>
                          <a:ea typeface="Barlow Medium"/>
                          <a:cs typeface="Barlow Medium"/>
                          <a:sym typeface="Barlow Medium"/>
                        </a:rPr>
                        <a:t>These can be used in the template, and their size and color can be edited</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Editable presentation theme </a:t>
                      </a:r>
                      <a:endParaRPr sz="1200" b="1">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can edit the master slides easily. For more info, click </a:t>
                      </a:r>
                      <a:r>
                        <a:rPr lang="en" sz="1000" u="sng" dirty="0">
                          <a:solidFill>
                            <a:schemeClr val="dk1"/>
                          </a:solidFill>
                          <a:latin typeface="Barlow Medium"/>
                          <a:ea typeface="Barlow Medium"/>
                          <a:cs typeface="Barlow Medium"/>
                          <a:sym typeface="Barlow Medium"/>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19" name="Google Shape;419;p30"/>
          <p:cNvSpPr txBox="1"/>
          <p:nvPr/>
        </p:nvSpPr>
        <p:spPr>
          <a:xfrm>
            <a:off x="1159488"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For more info:</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000" b="1" u="sng">
              <a:solidFill>
                <a:schemeClr val="dk1"/>
              </a:solidFill>
              <a:latin typeface="Barlow"/>
              <a:ea typeface="Barlow"/>
              <a:cs typeface="Barlow"/>
              <a:sym typeface="Barlow"/>
            </a:endParaRPr>
          </a:p>
        </p:txBody>
      </p:sp>
      <p:sp>
        <p:nvSpPr>
          <p:cNvPr id="420" name="Google Shape;420;p30"/>
          <p:cNvSpPr txBox="1"/>
          <p:nvPr/>
        </p:nvSpPr>
        <p:spPr>
          <a:xfrm>
            <a:off x="4572002"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You can visit our sister projects:</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1">
              <a:solidFill>
                <a:schemeClr val="dk1"/>
              </a:solidFill>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Project Deliverables</a:t>
            </a:r>
            <a:endParaRPr dirty="0"/>
          </a:p>
        </p:txBody>
      </p:sp>
      <p:sp>
        <p:nvSpPr>
          <p:cNvPr id="503" name="Google Shape;503;p35"/>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Data Producer Module</a:t>
            </a:r>
            <a:endParaRPr dirty="0"/>
          </a:p>
        </p:txBody>
      </p:sp>
      <p:sp>
        <p:nvSpPr>
          <p:cNvPr id="504" name="Google Shape;504;p35"/>
          <p:cNvSpPr txBox="1">
            <a:spLocks noGrp="1"/>
          </p:cNvSpPr>
          <p:nvPr>
            <p:ph type="subTitle" idx="5"/>
          </p:nvPr>
        </p:nvSpPr>
        <p:spPr>
          <a:xfrm>
            <a:off x="3451795" y="2026853"/>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Message-oriented M</a:t>
            </a:r>
            <a:r>
              <a:rPr lang="en-US" dirty="0" err="1"/>
              <a:t>i</a:t>
            </a:r>
            <a:r>
              <a:rPr lang="en" dirty="0" smtClean="0"/>
              <a:t>ddleware</a:t>
            </a:r>
            <a:endParaRPr dirty="0"/>
          </a:p>
        </p:txBody>
      </p:sp>
      <p:sp>
        <p:nvSpPr>
          <p:cNvPr id="506" name="Google Shape;506;p35"/>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smtClean="0"/>
              <a:t>Middleware  that connects the data producer with the data consumer.</a:t>
            </a:r>
          </a:p>
          <a:p>
            <a:pPr marL="171450" lvl="0" indent="-171450" algn="l" rtl="0">
              <a:spcBef>
                <a:spcPts val="0"/>
              </a:spcBef>
              <a:spcAft>
                <a:spcPts val="0"/>
              </a:spcAft>
              <a:buFont typeface="Arial" panose="020B0604020202020204" pitchFamily="34" charset="0"/>
              <a:buChar char="•"/>
            </a:pPr>
            <a:r>
              <a:rPr lang="en-US" dirty="0" smtClean="0"/>
              <a:t> Software for seamless exchange of data between consumer and receiver </a:t>
            </a:r>
          </a:p>
          <a:p>
            <a:pPr marL="171450" lvl="0" indent="-171450" algn="l" rtl="0">
              <a:spcBef>
                <a:spcPts val="0"/>
              </a:spcBef>
              <a:spcAft>
                <a:spcPts val="0"/>
              </a:spcAft>
              <a:buFont typeface="Arial" panose="020B0604020202020204" pitchFamily="34" charset="0"/>
              <a:buChar char="•"/>
            </a:pPr>
            <a:r>
              <a:rPr lang="en-US" dirty="0" smtClean="0"/>
              <a:t>Handle message topics and queues</a:t>
            </a:r>
          </a:p>
          <a:p>
            <a:pPr marL="171450" lvl="0" indent="-171450" algn="l" rtl="0">
              <a:spcBef>
                <a:spcPts val="0"/>
              </a:spcBef>
              <a:spcAft>
                <a:spcPts val="0"/>
              </a:spcAft>
              <a:buFont typeface="Arial" panose="020B0604020202020204" pitchFamily="34" charset="0"/>
              <a:buChar char="•"/>
            </a:pPr>
            <a:r>
              <a:rPr lang="en-US" dirty="0" smtClean="0"/>
              <a:t>Simulate data </a:t>
            </a:r>
            <a:r>
              <a:rPr lang="en-US" dirty="0" smtClean="0"/>
              <a:t>synchronization</a:t>
            </a:r>
            <a:endParaRPr dirty="0"/>
          </a:p>
        </p:txBody>
      </p:sp>
      <p:sp>
        <p:nvSpPr>
          <p:cNvPr id="507" name="Google Shape;507;p35"/>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US" dirty="0" smtClean="0"/>
              <a:t>Odoo component that receives MOM messages and consume data events.</a:t>
            </a:r>
          </a:p>
          <a:p>
            <a:pPr marL="171450" lvl="0" indent="-171450" algn="l" rtl="0">
              <a:spcBef>
                <a:spcPts val="0"/>
              </a:spcBef>
              <a:spcAft>
                <a:spcPts val="0"/>
              </a:spcAft>
              <a:buFont typeface="Arial" panose="020B0604020202020204" pitchFamily="34" charset="0"/>
              <a:buChar char="•"/>
            </a:pPr>
            <a:r>
              <a:rPr lang="en-US" dirty="0" smtClean="0"/>
              <a:t>Implement data updates in response to receive messages.</a:t>
            </a:r>
            <a:endParaRPr dirty="0"/>
          </a:p>
        </p:txBody>
      </p:sp>
      <p:sp>
        <p:nvSpPr>
          <p:cNvPr id="508" name="Google Shape;508;p35"/>
          <p:cNvSpPr txBox="1">
            <a:spLocks noGrp="1"/>
          </p:cNvSpPr>
          <p:nvPr>
            <p:ph type="subTitle" idx="6"/>
          </p:nvPr>
        </p:nvSpPr>
        <p:spPr>
          <a:xfrm>
            <a:off x="6074772" y="2209574"/>
            <a:ext cx="2240400" cy="44142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Data Consumer Module</a:t>
            </a:r>
            <a:endParaRPr dirty="0"/>
          </a:p>
        </p:txBody>
      </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a:blip r:embed="rId3"/>
          <a:stretch>
            <a:fillRect/>
          </a:stretch>
        </p:blipFill>
        <p:spPr>
          <a:xfrm>
            <a:off x="828825" y="1492979"/>
            <a:ext cx="533603" cy="529763"/>
          </a:xfrm>
          <a:prstGeom prst="rect">
            <a:avLst/>
          </a:prstGeom>
        </p:spPr>
      </p:pic>
      <p:sp>
        <p:nvSpPr>
          <p:cNvPr id="23" name="Google Shape;505;p35"/>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r>
              <a:rPr lang="en" dirty="0" smtClean="0"/>
              <a:t>A module in Bahmni ERM to detect relevant data changes in Bahmni database and  publish them to the Message Middleware.</a:t>
            </a:r>
            <a:endParaRPr dirty="0"/>
          </a:p>
        </p:txBody>
      </p:sp>
    </p:spTree>
    <p:extLst>
      <p:ext uri="{BB962C8B-B14F-4D97-AF65-F5344CB8AC3E}">
        <p14:creationId xmlns:p14="http://schemas.microsoft.com/office/powerpoint/2010/main" val="1058467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solutions</a:t>
            </a:r>
            <a:endParaRPr dirty="0"/>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9715650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 options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Having explored different options we have opted to explore this stuff </a:t>
            </a:r>
            <a:r>
              <a:rPr lang="en-US" dirty="0" err="1" smtClean="0"/>
              <a:t>baaam</a:t>
            </a:r>
            <a:r>
              <a:rPr lang="en-US" dirty="0" smtClean="0"/>
              <a:t> listing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Outsourcing specific business functions (such as accounting or IT) to a third-party provider to reduce costs and increase time efficiency</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Developing a new product or service to diversify the business and also increase revenue streams</a:t>
            </a:r>
            <a:endParaRPr/>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a cost-saving initiative, such as energy-efficient practices or process automation, to reduce expenses long-term</a:t>
            </a:r>
            <a:endParaRPr/>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1</a:t>
            </a:r>
            <a:endParaRPr/>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2</a:t>
            </a:r>
            <a:endParaRPr/>
          </a:p>
        </p:txBody>
      </p:sp>
      <p:sp>
        <p:nvSpPr>
          <p:cNvPr id="546" name="Google Shape;546;p37"/>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3</a:t>
            </a:r>
            <a:endParaRPr/>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Launching an e-commerce platform to expand the reach of the business and increase online sales</a:t>
            </a:r>
            <a:endParaRPr/>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Establishing strategic partnerships with other businesses to gain access to new markets or</a:t>
            </a:r>
            <a:endParaRPr/>
          </a:p>
          <a:p>
            <a:pPr marL="0" lvl="0" indent="0" algn="l" rtl="0">
              <a:spcBef>
                <a:spcPts val="0"/>
              </a:spcBef>
              <a:spcAft>
                <a:spcPts val="0"/>
              </a:spcAft>
              <a:buNone/>
            </a:pPr>
            <a:r>
              <a:rPr lang="en"/>
              <a:t>innovative technologies</a:t>
            </a:r>
            <a:endParaRPr/>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4</a:t>
            </a:r>
            <a:endParaRPr/>
          </a:p>
        </p:txBody>
      </p:sp>
      <p:sp>
        <p:nvSpPr>
          <p:cNvPr id="550" name="Google Shape;550;p37"/>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5</a:t>
            </a:r>
            <a:endParaRPr/>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6</a:t>
            </a:r>
            <a:endParaRPr/>
          </a:p>
        </p:txBody>
      </p:sp>
    </p:spTree>
    <p:extLst>
      <p:ext uri="{BB962C8B-B14F-4D97-AF65-F5344CB8AC3E}">
        <p14:creationId xmlns:p14="http://schemas.microsoft.com/office/powerpoint/2010/main" val="241430976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703" name="Google Shape;703;p44"/>
          <p:cNvGraphicFramePr/>
          <p:nvPr/>
        </p:nvGraphicFramePr>
        <p:xfrm>
          <a:off x="726875" y="1369713"/>
          <a:ext cx="7704050" cy="3237250"/>
        </p:xfrm>
        <a:graphic>
          <a:graphicData uri="http://schemas.openxmlformats.org/drawingml/2006/table">
            <a:tbl>
              <a:tblPr>
                <a:noFill/>
                <a:tableStyleId>{2502F876-CF42-4C69-94D3-19651808752A}</a:tableStyleId>
              </a:tblPr>
              <a:tblGrid>
                <a:gridCol w="1466325">
                  <a:extLst>
                    <a:ext uri="{9D8B030D-6E8A-4147-A177-3AD203B41FA5}">
                      <a16:colId xmlns:a16="http://schemas.microsoft.com/office/drawing/2014/main" val="20000"/>
                    </a:ext>
                  </a:extLst>
                </a:gridCol>
                <a:gridCol w="1885700">
                  <a:extLst>
                    <a:ext uri="{9D8B030D-6E8A-4147-A177-3AD203B41FA5}">
                      <a16:colId xmlns:a16="http://schemas.microsoft.com/office/drawing/2014/main" val="20001"/>
                    </a:ext>
                  </a:extLst>
                </a:gridCol>
                <a:gridCol w="357300">
                  <a:extLst>
                    <a:ext uri="{9D8B030D-6E8A-4147-A177-3AD203B41FA5}">
                      <a16:colId xmlns:a16="http://schemas.microsoft.com/office/drawing/2014/main" val="20002"/>
                    </a:ext>
                  </a:extLst>
                </a:gridCol>
                <a:gridCol w="363775">
                  <a:extLst>
                    <a:ext uri="{9D8B030D-6E8A-4147-A177-3AD203B41FA5}">
                      <a16:colId xmlns:a16="http://schemas.microsoft.com/office/drawing/2014/main" val="20003"/>
                    </a:ext>
                  </a:extLst>
                </a:gridCol>
                <a:gridCol w="363725">
                  <a:extLst>
                    <a:ext uri="{9D8B030D-6E8A-4147-A177-3AD203B41FA5}">
                      <a16:colId xmlns:a16="http://schemas.microsoft.com/office/drawing/2014/main" val="20004"/>
                    </a:ext>
                  </a:extLst>
                </a:gridCol>
                <a:gridCol w="370150">
                  <a:extLst>
                    <a:ext uri="{9D8B030D-6E8A-4147-A177-3AD203B41FA5}">
                      <a16:colId xmlns:a16="http://schemas.microsoft.com/office/drawing/2014/main" val="20005"/>
                    </a:ext>
                  </a:extLst>
                </a:gridCol>
                <a:gridCol w="395850">
                  <a:extLst>
                    <a:ext uri="{9D8B030D-6E8A-4147-A177-3AD203B41FA5}">
                      <a16:colId xmlns:a16="http://schemas.microsoft.com/office/drawing/2014/main" val="20006"/>
                    </a:ext>
                  </a:extLst>
                </a:gridCol>
                <a:gridCol w="350900">
                  <a:extLst>
                    <a:ext uri="{9D8B030D-6E8A-4147-A177-3AD203B41FA5}">
                      <a16:colId xmlns:a16="http://schemas.microsoft.com/office/drawing/2014/main" val="20007"/>
                    </a:ext>
                  </a:extLst>
                </a:gridCol>
                <a:gridCol w="331625">
                  <a:extLst>
                    <a:ext uri="{9D8B030D-6E8A-4147-A177-3AD203B41FA5}">
                      <a16:colId xmlns:a16="http://schemas.microsoft.com/office/drawing/2014/main" val="20008"/>
                    </a:ext>
                  </a:extLst>
                </a:gridCol>
                <a:gridCol w="370175">
                  <a:extLst>
                    <a:ext uri="{9D8B030D-6E8A-4147-A177-3AD203B41FA5}">
                      <a16:colId xmlns:a16="http://schemas.microsoft.com/office/drawing/2014/main" val="20009"/>
                    </a:ext>
                  </a:extLst>
                </a:gridCol>
                <a:gridCol w="382975">
                  <a:extLst>
                    <a:ext uri="{9D8B030D-6E8A-4147-A177-3AD203B41FA5}">
                      <a16:colId xmlns:a16="http://schemas.microsoft.com/office/drawing/2014/main" val="20010"/>
                    </a:ext>
                  </a:extLst>
                </a:gridCol>
                <a:gridCol w="376600">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25250">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Initiative</a:t>
                      </a:r>
                      <a:endParaRPr sz="1800" b="1">
                        <a:solidFill>
                          <a:schemeClr val="dk1"/>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Objective</a:t>
                      </a:r>
                      <a:endParaRPr sz="1200" b="1">
                        <a:solidFill>
                          <a:schemeClr val="dk1"/>
                        </a:solidFill>
                        <a:latin typeface="Raleway"/>
                        <a:ea typeface="Raleway"/>
                        <a:cs typeface="Raleway"/>
                        <a:sym typeface="Raleway"/>
                      </a:endParaRPr>
                    </a:p>
                  </a:txBody>
                  <a:tcPr marL="91425"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Jan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Feb</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Apr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May</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Jul</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Aug</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Sep</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Oct</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Nov</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Dec</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 research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brand awareness by 30%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development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Marketing campaign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revenue by 20%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2800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45625">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Expansion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Reduce costs by 15% within the first year by expanding the product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Partnership</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Reach profitability within 18 months of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625" name="Google Shape;625;p41"/>
          <p:cNvGraphicFramePr/>
          <p:nvPr/>
        </p:nvGraphicFramePr>
        <p:xfrm>
          <a:off x="719963" y="1314035"/>
          <a:ext cx="7704000" cy="3289975"/>
        </p:xfrm>
        <a:graphic>
          <a:graphicData uri="http://schemas.openxmlformats.org/drawingml/2006/table">
            <a:tbl>
              <a:tblPr>
                <a:noFill/>
                <a:tableStyleId>{2502F876-CF42-4C69-94D3-19651808752A}</a:tableStyleId>
              </a:tblPr>
              <a:tblGrid>
                <a:gridCol w="1464375">
                  <a:extLst>
                    <a:ext uri="{9D8B030D-6E8A-4147-A177-3AD203B41FA5}">
                      <a16:colId xmlns:a16="http://schemas.microsoft.com/office/drawing/2014/main" val="20000"/>
                    </a:ext>
                  </a:extLst>
                </a:gridCol>
                <a:gridCol w="1247925">
                  <a:extLst>
                    <a:ext uri="{9D8B030D-6E8A-4147-A177-3AD203B41FA5}">
                      <a16:colId xmlns:a16="http://schemas.microsoft.com/office/drawing/2014/main" val="20001"/>
                    </a:ext>
                  </a:extLst>
                </a:gridCol>
                <a:gridCol w="1247925">
                  <a:extLst>
                    <a:ext uri="{9D8B030D-6E8A-4147-A177-3AD203B41FA5}">
                      <a16:colId xmlns:a16="http://schemas.microsoft.com/office/drawing/2014/main" val="20002"/>
                    </a:ext>
                  </a:extLst>
                </a:gridCol>
                <a:gridCol w="1247925">
                  <a:extLst>
                    <a:ext uri="{9D8B030D-6E8A-4147-A177-3AD203B41FA5}">
                      <a16:colId xmlns:a16="http://schemas.microsoft.com/office/drawing/2014/main" val="20003"/>
                    </a:ext>
                  </a:extLst>
                </a:gridCol>
                <a:gridCol w="1247925">
                  <a:extLst>
                    <a:ext uri="{9D8B030D-6E8A-4147-A177-3AD203B41FA5}">
                      <a16:colId xmlns:a16="http://schemas.microsoft.com/office/drawing/2014/main" val="20004"/>
                    </a:ext>
                  </a:extLst>
                </a:gridCol>
                <a:gridCol w="1247925">
                  <a:extLst>
                    <a:ext uri="{9D8B030D-6E8A-4147-A177-3AD203B41FA5}">
                      <a16:colId xmlns:a16="http://schemas.microsoft.com/office/drawing/2014/main" val="20005"/>
                    </a:ext>
                  </a:extLst>
                </a:gridCol>
              </a:tblGrid>
              <a:tr h="457600">
                <a:tc>
                  <a:txBody>
                    <a:bodyPr/>
                    <a:lstStyle/>
                    <a:p>
                      <a:pPr marL="0" lvl="0" indent="0" algn="l" rtl="0">
                        <a:spcBef>
                          <a:spcPts val="0"/>
                        </a:spcBef>
                        <a:spcAft>
                          <a:spcPts val="0"/>
                        </a:spcAft>
                        <a:buNone/>
                      </a:pPr>
                      <a:r>
                        <a:rPr lang="en" b="1">
                          <a:solidFill>
                            <a:schemeClr val="dk1"/>
                          </a:solidFill>
                          <a:latin typeface="Space Grotesk"/>
                          <a:ea typeface="Space Grotesk"/>
                          <a:cs typeface="Space Grotesk"/>
                          <a:sym typeface="Space Grotesk"/>
                        </a:rPr>
                        <a:t>Activity</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Start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End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Space Grotesk"/>
                          <a:ea typeface="Space Grotesk"/>
                          <a:cs typeface="Space Grotesk"/>
                          <a:sym typeface="Space Grotesk"/>
                        </a:rPr>
                        <a:t>Resource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Cost</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Revenue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 research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Market</a:t>
                      </a:r>
                      <a:endParaRPr sz="1200">
                        <a:solidFill>
                          <a:schemeClr val="dk1"/>
                        </a:solidFill>
                        <a:latin typeface="Barlow Medium"/>
                        <a:ea typeface="Barlow Medium"/>
                        <a:cs typeface="Barlow Medium"/>
                        <a:sym typeface="Barlow Medium"/>
                      </a:endParaRPr>
                    </a:p>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research firm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development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R&amp;D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6437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Beta testing</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Beta testers</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Marketing campaign</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Advertising agency</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launch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Sales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Post-launch support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Support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667" name="Google Shape;667;p43"/>
          <p:cNvSpPr txBox="1"/>
          <p:nvPr/>
        </p:nvSpPr>
        <p:spPr>
          <a:xfrm flipH="1">
            <a:off x="7131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Barlow Medium"/>
                <a:ea typeface="Barlow Medium"/>
                <a:cs typeface="Barlow Medium"/>
                <a:sym typeface="Barlow Medium"/>
              </a:rPr>
              <a:t>Conduct market research and analyze the target audience to identify opportunities</a:t>
            </a:r>
            <a:endParaRPr sz="1200" dirty="0">
              <a:solidFill>
                <a:schemeClr val="dk1"/>
              </a:solidFill>
              <a:latin typeface="Barlow Medium"/>
              <a:ea typeface="Barlow Medium"/>
              <a:cs typeface="Barlow Medium"/>
              <a:sym typeface="Barlow Medium"/>
            </a:endParaRPr>
          </a:p>
        </p:txBody>
      </p:sp>
      <p:sp>
        <p:nvSpPr>
          <p:cNvPr id="668" name="Google Shape;668;p43"/>
          <p:cNvSpPr txBox="1"/>
          <p:nvPr/>
        </p:nvSpPr>
        <p:spPr>
          <a:xfrm flipH="1">
            <a:off x="26770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Create the product or service by defining features, design, and functionality</a:t>
            </a:r>
            <a:endParaRPr sz="1200">
              <a:solidFill>
                <a:schemeClr val="dk1"/>
              </a:solidFill>
              <a:latin typeface="Barlow Medium"/>
              <a:ea typeface="Barlow Medium"/>
              <a:cs typeface="Barlow Medium"/>
              <a:sym typeface="Barlow Medium"/>
            </a:endParaRPr>
          </a:p>
        </p:txBody>
      </p:sp>
      <p:sp>
        <p:nvSpPr>
          <p:cNvPr id="669" name="Google Shape;669;p43"/>
          <p:cNvSpPr txBox="1"/>
          <p:nvPr/>
        </p:nvSpPr>
        <p:spPr>
          <a:xfrm flipH="1">
            <a:off x="46409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Test the product with a group of users to receive feedback and improve the product</a:t>
            </a:r>
            <a:endParaRPr sz="1200">
              <a:solidFill>
                <a:schemeClr val="dk1"/>
              </a:solidFill>
              <a:latin typeface="Barlow Medium"/>
              <a:ea typeface="Barlow Medium"/>
              <a:cs typeface="Barlow Medium"/>
              <a:sym typeface="Barlow Medium"/>
            </a:endParaRPr>
          </a:p>
        </p:txBody>
      </p:sp>
      <p:sp>
        <p:nvSpPr>
          <p:cNvPr id="670" name="Google Shape;670;p43"/>
          <p:cNvSpPr txBox="1"/>
          <p:nvPr/>
        </p:nvSpPr>
        <p:spPr>
          <a:xfrm flipH="1">
            <a:off x="66048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Execute a marketing campaign to promote the product to the target audience</a:t>
            </a:r>
            <a:endParaRPr sz="1200">
              <a:solidFill>
                <a:schemeClr val="dk1"/>
              </a:solidFill>
              <a:latin typeface="Barlow Medium"/>
              <a:ea typeface="Barlow Medium"/>
              <a:cs typeface="Barlow Medium"/>
              <a:sym typeface="Barlow Medium"/>
            </a:endParaRPr>
          </a:p>
        </p:txBody>
      </p:sp>
      <p:cxnSp>
        <p:nvCxnSpPr>
          <p:cNvPr id="671" name="Google Shape;671;p43"/>
          <p:cNvCxnSpPr>
            <a:stCxn id="672" idx="3"/>
            <a:endCxn id="673" idx="1"/>
          </p:cNvCxnSpPr>
          <p:nvPr/>
        </p:nvCxnSpPr>
        <p:spPr>
          <a:xfrm>
            <a:off x="1705325" y="1455150"/>
            <a:ext cx="1789800" cy="0"/>
          </a:xfrm>
          <a:prstGeom prst="straightConnector1">
            <a:avLst/>
          </a:prstGeom>
          <a:noFill/>
          <a:ln w="9525" cap="flat" cmpd="sng">
            <a:solidFill>
              <a:schemeClr val="dk2"/>
            </a:solidFill>
            <a:prstDash val="solid"/>
            <a:round/>
            <a:headEnd type="none" w="med" len="med"/>
            <a:tailEnd type="none" w="med" len="med"/>
          </a:ln>
        </p:spPr>
      </p:cxnSp>
      <p:cxnSp>
        <p:nvCxnSpPr>
          <p:cNvPr id="674" name="Google Shape;674;p43"/>
          <p:cNvCxnSpPr>
            <a:stCxn id="673" idx="3"/>
            <a:endCxn id="675" idx="1"/>
          </p:cNvCxnSpPr>
          <p:nvPr/>
        </p:nvCxnSpPr>
        <p:spPr>
          <a:xfrm>
            <a:off x="3671375"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6" name="Google Shape;676;p43"/>
          <p:cNvCxnSpPr>
            <a:stCxn id="675" idx="3"/>
            <a:endCxn id="677" idx="1"/>
          </p:cNvCxnSpPr>
          <p:nvPr/>
        </p:nvCxnSpPr>
        <p:spPr>
          <a:xfrm>
            <a:off x="5635300"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8" name="Google Shape;678;p43"/>
          <p:cNvCxnSpPr>
            <a:stCxn id="672" idx="2"/>
            <a:endCxn id="667" idx="0"/>
          </p:cNvCxnSpPr>
          <p:nvPr/>
        </p:nvCxnSpPr>
        <p:spPr>
          <a:xfrm>
            <a:off x="1617125" y="1543350"/>
            <a:ext cx="2100" cy="319200"/>
          </a:xfrm>
          <a:prstGeom prst="straightConnector1">
            <a:avLst/>
          </a:prstGeom>
          <a:noFill/>
          <a:ln w="9525" cap="flat" cmpd="sng">
            <a:solidFill>
              <a:schemeClr val="dk2"/>
            </a:solidFill>
            <a:prstDash val="solid"/>
            <a:round/>
            <a:headEnd type="none" w="med" len="med"/>
            <a:tailEnd type="none" w="med" len="med"/>
          </a:ln>
        </p:spPr>
      </p:cxnSp>
      <p:cxnSp>
        <p:nvCxnSpPr>
          <p:cNvPr id="679" name="Google Shape;679;p43"/>
          <p:cNvCxnSpPr>
            <a:stCxn id="673" idx="2"/>
            <a:endCxn id="668" idx="0"/>
          </p:cNvCxnSpPr>
          <p:nvPr/>
        </p:nvCxnSpPr>
        <p:spPr>
          <a:xfrm>
            <a:off x="3583175"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43"/>
          <p:cNvCxnSpPr>
            <a:stCxn id="675" idx="2"/>
            <a:endCxn id="669" idx="0"/>
          </p:cNvCxnSpPr>
          <p:nvPr/>
        </p:nvCxnSpPr>
        <p:spPr>
          <a:xfrm>
            <a:off x="5547100"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43"/>
          <p:cNvCxnSpPr>
            <a:stCxn id="677" idx="2"/>
            <a:endCxn id="670" idx="0"/>
          </p:cNvCxnSpPr>
          <p:nvPr/>
        </p:nvCxnSpPr>
        <p:spPr>
          <a:xfrm>
            <a:off x="7511025" y="1543350"/>
            <a:ext cx="0" cy="319200"/>
          </a:xfrm>
          <a:prstGeom prst="straightConnector1">
            <a:avLst/>
          </a:prstGeom>
          <a:noFill/>
          <a:ln w="9525" cap="flat" cmpd="sng">
            <a:solidFill>
              <a:schemeClr val="dk2"/>
            </a:solidFill>
            <a:prstDash val="solid"/>
            <a:round/>
            <a:headEnd type="none" w="med" len="med"/>
            <a:tailEnd type="none" w="med" len="med"/>
          </a:ln>
        </p:spPr>
      </p:cxnSp>
      <p:sp>
        <p:nvSpPr>
          <p:cNvPr id="682" name="Google Shape;682;p43"/>
          <p:cNvSpPr txBox="1"/>
          <p:nvPr/>
        </p:nvSpPr>
        <p:spPr>
          <a:xfrm flipH="1">
            <a:off x="7131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Release the product or service to the market with a comprehensive launch plan</a:t>
            </a:r>
            <a:endParaRPr sz="1200">
              <a:solidFill>
                <a:schemeClr val="dk1"/>
              </a:solidFill>
              <a:latin typeface="Barlow Medium"/>
              <a:ea typeface="Barlow Medium"/>
              <a:cs typeface="Barlow Medium"/>
              <a:sym typeface="Barlow Medium"/>
            </a:endParaRPr>
          </a:p>
        </p:txBody>
      </p:sp>
      <p:sp>
        <p:nvSpPr>
          <p:cNvPr id="683" name="Google Shape;683;p43"/>
          <p:cNvSpPr txBox="1"/>
          <p:nvPr/>
        </p:nvSpPr>
        <p:spPr>
          <a:xfrm flipH="1">
            <a:off x="26770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Provide customer support to ensure customer satisfaction</a:t>
            </a:r>
            <a:endParaRPr sz="1200">
              <a:solidFill>
                <a:schemeClr val="dk1"/>
              </a:solidFill>
              <a:latin typeface="Barlow Medium"/>
              <a:ea typeface="Barlow Medium"/>
              <a:cs typeface="Barlow Medium"/>
              <a:sym typeface="Barlow Medium"/>
            </a:endParaRPr>
          </a:p>
        </p:txBody>
      </p:sp>
      <p:sp>
        <p:nvSpPr>
          <p:cNvPr id="684" name="Google Shape;684;p43"/>
          <p:cNvSpPr txBox="1"/>
          <p:nvPr/>
        </p:nvSpPr>
        <p:spPr>
          <a:xfrm flipH="1">
            <a:off x="46409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Explore opportunities for growth and expansion of the product or service</a:t>
            </a:r>
            <a:endParaRPr sz="1200">
              <a:solidFill>
                <a:schemeClr val="dk1"/>
              </a:solidFill>
              <a:latin typeface="Barlow Medium"/>
              <a:ea typeface="Barlow Medium"/>
              <a:cs typeface="Barlow Medium"/>
              <a:sym typeface="Barlow Medium"/>
            </a:endParaRPr>
          </a:p>
        </p:txBody>
      </p:sp>
      <p:sp>
        <p:nvSpPr>
          <p:cNvPr id="685" name="Google Shape;685;p43"/>
          <p:cNvSpPr txBox="1"/>
          <p:nvPr/>
        </p:nvSpPr>
        <p:spPr>
          <a:xfrm flipH="1">
            <a:off x="66048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Continuously improve the product based on customer feedback and market trends</a:t>
            </a:r>
            <a:endParaRPr sz="1200">
              <a:solidFill>
                <a:schemeClr val="dk1"/>
              </a:solidFill>
              <a:latin typeface="Barlow Medium"/>
              <a:ea typeface="Barlow Medium"/>
              <a:cs typeface="Barlow Medium"/>
              <a:sym typeface="Barlow Medium"/>
            </a:endParaRPr>
          </a:p>
        </p:txBody>
      </p:sp>
      <p:cxnSp>
        <p:nvCxnSpPr>
          <p:cNvPr id="686" name="Google Shape;686;p43"/>
          <p:cNvCxnSpPr>
            <a:stCxn id="687" idx="3"/>
            <a:endCxn id="688" idx="1"/>
          </p:cNvCxnSpPr>
          <p:nvPr/>
        </p:nvCxnSpPr>
        <p:spPr>
          <a:xfrm>
            <a:off x="1707425" y="3284350"/>
            <a:ext cx="1787700" cy="0"/>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43"/>
          <p:cNvCxnSpPr>
            <a:stCxn id="688" idx="3"/>
            <a:endCxn id="690" idx="1"/>
          </p:cNvCxnSpPr>
          <p:nvPr/>
        </p:nvCxnSpPr>
        <p:spPr>
          <a:xfrm>
            <a:off x="36714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1" name="Google Shape;691;p43"/>
          <p:cNvCxnSpPr>
            <a:stCxn id="690" idx="3"/>
            <a:endCxn id="692" idx="1"/>
          </p:cNvCxnSpPr>
          <p:nvPr/>
        </p:nvCxnSpPr>
        <p:spPr>
          <a:xfrm>
            <a:off x="56353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43"/>
          <p:cNvCxnSpPr>
            <a:stCxn id="687" idx="2"/>
            <a:endCxn id="682" idx="0"/>
          </p:cNvCxnSpPr>
          <p:nvPr/>
        </p:nvCxnSpPr>
        <p:spPr>
          <a:xfrm>
            <a:off x="1619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43"/>
          <p:cNvCxnSpPr>
            <a:stCxn id="688" idx="2"/>
            <a:endCxn id="683" idx="0"/>
          </p:cNvCxnSpPr>
          <p:nvPr/>
        </p:nvCxnSpPr>
        <p:spPr>
          <a:xfrm>
            <a:off x="3583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43"/>
          <p:cNvCxnSpPr>
            <a:stCxn id="690" idx="2"/>
            <a:endCxn id="684" idx="0"/>
          </p:cNvCxnSpPr>
          <p:nvPr/>
        </p:nvCxnSpPr>
        <p:spPr>
          <a:xfrm>
            <a:off x="55471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6" name="Google Shape;696;p43"/>
          <p:cNvCxnSpPr>
            <a:stCxn id="692" idx="2"/>
            <a:endCxn id="685" idx="0"/>
          </p:cNvCxnSpPr>
          <p:nvPr/>
        </p:nvCxnSpPr>
        <p:spPr>
          <a:xfrm>
            <a:off x="7511025" y="3372550"/>
            <a:ext cx="0" cy="324600"/>
          </a:xfrm>
          <a:prstGeom prst="straightConnector1">
            <a:avLst/>
          </a:prstGeom>
          <a:noFill/>
          <a:ln w="9525" cap="flat" cmpd="sng">
            <a:solidFill>
              <a:schemeClr val="dk2"/>
            </a:solidFill>
            <a:prstDash val="solid"/>
            <a:round/>
            <a:headEnd type="none" w="med" len="med"/>
            <a:tailEnd type="none" w="med" len="med"/>
          </a:ln>
        </p:spPr>
      </p:cxnSp>
      <p:sp>
        <p:nvSpPr>
          <p:cNvPr id="672" name="Google Shape;672;p43"/>
          <p:cNvSpPr/>
          <p:nvPr/>
        </p:nvSpPr>
        <p:spPr>
          <a:xfrm>
            <a:off x="15289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3" name="Google Shape;673;p43"/>
          <p:cNvSpPr/>
          <p:nvPr/>
        </p:nvSpPr>
        <p:spPr>
          <a:xfrm>
            <a:off x="349497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5" name="Google Shape;675;p43"/>
          <p:cNvSpPr/>
          <p:nvPr/>
        </p:nvSpPr>
        <p:spPr>
          <a:xfrm>
            <a:off x="5458900"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7" name="Google Shape;677;p43"/>
          <p:cNvSpPr/>
          <p:nvPr/>
        </p:nvSpPr>
        <p:spPr>
          <a:xfrm>
            <a:off x="74228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87" name="Google Shape;687;p43"/>
          <p:cNvSpPr/>
          <p:nvPr/>
        </p:nvSpPr>
        <p:spPr>
          <a:xfrm>
            <a:off x="1531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697" name="Google Shape;697;p43"/>
          <p:cNvCxnSpPr>
            <a:stCxn id="677" idx="3"/>
            <a:endCxn id="687" idx="1"/>
          </p:cNvCxnSpPr>
          <p:nvPr/>
        </p:nvCxnSpPr>
        <p:spPr>
          <a:xfrm flipH="1">
            <a:off x="1531125" y="1455150"/>
            <a:ext cx="6068100" cy="1829100"/>
          </a:xfrm>
          <a:prstGeom prst="bentConnector5">
            <a:avLst>
              <a:gd name="adj1" fmla="val -13643"/>
              <a:gd name="adj2" fmla="val 79849"/>
              <a:gd name="adj3" fmla="val 103926"/>
            </a:avLst>
          </a:prstGeom>
          <a:noFill/>
          <a:ln w="9525" cap="flat" cmpd="sng">
            <a:solidFill>
              <a:schemeClr val="dk2"/>
            </a:solidFill>
            <a:prstDash val="solid"/>
            <a:round/>
            <a:headEnd type="none" w="med" len="med"/>
            <a:tailEnd type="none" w="med" len="med"/>
          </a:ln>
        </p:spPr>
      </p:cxnSp>
      <p:sp>
        <p:nvSpPr>
          <p:cNvPr id="688" name="Google Shape;688;p43"/>
          <p:cNvSpPr/>
          <p:nvPr/>
        </p:nvSpPr>
        <p:spPr>
          <a:xfrm>
            <a:off x="3495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0" name="Google Shape;690;p43"/>
          <p:cNvSpPr/>
          <p:nvPr/>
        </p:nvSpPr>
        <p:spPr>
          <a:xfrm>
            <a:off x="54589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2" name="Google Shape;692;p43"/>
          <p:cNvSpPr/>
          <p:nvPr/>
        </p:nvSpPr>
        <p:spPr>
          <a:xfrm>
            <a:off x="74228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2468875" y="1676150"/>
            <a:ext cx="4546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	M2000</a:t>
            </a:r>
            <a:endParaRPr dirty="0"/>
          </a:p>
        </p:txBody>
      </p:sp>
      <p:sp>
        <p:nvSpPr>
          <p:cNvPr id="604" name="Google Shape;604;p39"/>
          <p:cNvSpPr txBox="1">
            <a:spLocks noGrp="1"/>
          </p:cNvSpPr>
          <p:nvPr>
            <p:ph type="subTitle" idx="1"/>
          </p:nvPr>
        </p:nvSpPr>
        <p:spPr>
          <a:xfrm>
            <a:off x="2128650" y="3042675"/>
            <a:ext cx="4366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Final-year funding for projects from NMDS</a:t>
            </a:r>
            <a:endParaRPr dirty="0"/>
          </a:p>
        </p:txBody>
      </p:sp>
      <p:sp>
        <p:nvSpPr>
          <p:cNvPr id="605" name="Google Shape;605;p39"/>
          <p:cNvSpPr/>
          <p:nvPr/>
        </p:nvSpPr>
        <p:spPr>
          <a:xfrm>
            <a:off x="6567156" y="304267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603450" y="310342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l="7385" t="28457" r="8019" b="34736"/>
          <a:stretch/>
        </p:blipFill>
        <p:spPr>
          <a:xfrm>
            <a:off x="5781875" y="1407475"/>
            <a:ext cx="1233500" cy="195749"/>
          </a:xfrm>
          <a:prstGeom prst="rect">
            <a:avLst/>
          </a:prstGeom>
          <a:noFill/>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617" name="Google Shape;617;p40"/>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pic>
        <p:nvPicPr>
          <p:cNvPr id="619" name="Google Shape;619;p40" title="Chart">
            <a:hlinkClick r:id="rId4"/>
          </p:cNvPr>
          <p:cNvPicPr preferRelativeResize="0"/>
          <p:nvPr/>
        </p:nvPicPr>
        <p:blipFill>
          <a:blip r:embed="rId5">
            <a:alphaModFix/>
          </a:blip>
          <a:stretch>
            <a:fillRect/>
          </a:stretch>
        </p:blipFill>
        <p:spPr>
          <a:xfrm>
            <a:off x="720000" y="1170125"/>
            <a:ext cx="4832892" cy="2990626"/>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5"/>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conclusion </a:t>
            </a:r>
            <a:endParaRPr dirty="0"/>
          </a:p>
        </p:txBody>
      </p:sp>
      <p:sp>
        <p:nvSpPr>
          <p:cNvPr id="709" name="Google Shape;709;p45"/>
          <p:cNvSpPr txBox="1">
            <a:spLocks noGrp="1"/>
          </p:cNvSpPr>
          <p:nvPr>
            <p:ph type="subTitle" idx="1"/>
          </p:nvPr>
        </p:nvSpPr>
        <p:spPr>
          <a:xfrm>
            <a:off x="1083590" y="2033543"/>
            <a:ext cx="7833562" cy="2957557"/>
          </a:xfrm>
          <a:prstGeom prst="rect">
            <a:avLst/>
          </a:prstGeom>
        </p:spPr>
        <p:txBody>
          <a:bodyPr spcFirstLastPara="1" wrap="square" lIns="91425" tIns="91425" rIns="91425" bIns="91425" anchor="t" anchorCtr="0">
            <a:noAutofit/>
          </a:bodyPr>
          <a:lstStyle/>
          <a:p>
            <a:pPr marL="0" lvl="0" indent="0"/>
            <a:r>
              <a:rPr lang="en-US" sz="1600" dirty="0" smtClean="0"/>
              <a:t>In </a:t>
            </a:r>
            <a:r>
              <a:rPr lang="en-US" sz="1600" dirty="0"/>
              <a:t>conclusion, our project's shift to Messaging-Oriented Middleware (MOM) technology addresses synchronization challenges, ensuring real-time data exchange. With enhanced security and error handling, the integration promises efficiency and accuracy. This transformation is not just technical but a strategic move towards a more responsive and interconnected healthcare-ERP landscape.</a:t>
            </a:r>
            <a:endParaRPr sz="1600" dirty="0"/>
          </a:p>
        </p:txBody>
      </p:sp>
      <p:pic>
        <p:nvPicPr>
          <p:cNvPr id="711" name="Google Shape;711;p45"/>
          <p:cNvPicPr preferRelativeResize="0">
            <a:picLocks noGrp="1"/>
          </p:cNvPicPr>
          <p:nvPr>
            <p:ph type="pic" idx="4"/>
          </p:nvPr>
        </p:nvPicPr>
        <p:blipFill rotWithShape="1">
          <a:blip r:embed="rId3">
            <a:alphaModFix/>
          </a:blip>
          <a:srcRect t="23899" b="23905"/>
          <a:stretch/>
        </p:blipFill>
        <p:spPr>
          <a:xfrm>
            <a:off x="4324918" y="0"/>
            <a:ext cx="4740300" cy="1891560"/>
          </a:xfrm>
          <a:prstGeom prst="snip1Rect">
            <a:avLst>
              <a:gd name="adj" fmla="val 16667"/>
            </a:avLst>
          </a:prstGeom>
        </p:spPr>
      </p:pic>
      <p:grpSp>
        <p:nvGrpSpPr>
          <p:cNvPr id="714" name="Google Shape;714;p45"/>
          <p:cNvGrpSpPr/>
          <p:nvPr/>
        </p:nvGrpSpPr>
        <p:grpSpPr>
          <a:xfrm>
            <a:off x="-349064" y="2381640"/>
            <a:ext cx="716934" cy="380217"/>
            <a:chOff x="713225" y="-185425"/>
            <a:chExt cx="1484950" cy="787525"/>
          </a:xfrm>
        </p:grpSpPr>
        <p:sp>
          <p:nvSpPr>
            <p:cNvPr id="715" name="Google Shape;715;p45"/>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5"/>
          <p:cNvGrpSpPr/>
          <p:nvPr/>
        </p:nvGrpSpPr>
        <p:grpSpPr>
          <a:xfrm rot="10800000">
            <a:off x="5120115" y="4218925"/>
            <a:ext cx="352108" cy="1260383"/>
            <a:chOff x="8254727" y="-90700"/>
            <a:chExt cx="352108" cy="1260383"/>
          </a:xfrm>
        </p:grpSpPr>
        <p:sp>
          <p:nvSpPr>
            <p:cNvPr id="734" name="Google Shape;734;p4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8"/>
          <p:cNvSpPr txBox="1">
            <a:spLocks noGrp="1"/>
          </p:cNvSpPr>
          <p:nvPr>
            <p:ph type="title"/>
          </p:nvPr>
        </p:nvSpPr>
        <p:spPr>
          <a:xfrm>
            <a:off x="2347950" y="540000"/>
            <a:ext cx="4448100" cy="10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771" name="Google Shape;771;p48"/>
          <p:cNvSpPr txBox="1">
            <a:spLocks noGrp="1"/>
          </p:cNvSpPr>
          <p:nvPr>
            <p:ph type="subTitle" idx="1"/>
          </p:nvPr>
        </p:nvSpPr>
        <p:spPr>
          <a:xfrm>
            <a:off x="2347900" y="1773775"/>
            <a:ext cx="4123800" cy="11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Do you have any questions?</a:t>
            </a:r>
            <a:endParaRPr b="1" dirty="0"/>
          </a:p>
          <a:p>
            <a:pPr marL="0" lvl="0" indent="0" algn="ctr" rtl="0">
              <a:spcBef>
                <a:spcPts val="0"/>
              </a:spcBef>
              <a:spcAft>
                <a:spcPts val="0"/>
              </a:spcAft>
              <a:buNone/>
            </a:pPr>
            <a:r>
              <a:rPr lang="en-US" dirty="0" smtClean="0"/>
              <a:t>moeketsintaole@gmail.com</a:t>
            </a:r>
            <a:r>
              <a:rPr lang="en" dirty="0" smtClean="0"/>
              <a:t>.com</a:t>
            </a:r>
            <a:endParaRPr dirty="0"/>
          </a:p>
          <a:p>
            <a:pPr marL="0" lvl="0" indent="0" algn="ctr" rtl="0">
              <a:spcBef>
                <a:spcPts val="0"/>
              </a:spcBef>
              <a:spcAft>
                <a:spcPts val="0"/>
              </a:spcAft>
              <a:buNone/>
            </a:pPr>
            <a:r>
              <a:rPr lang="en-US" dirty="0" smtClean="0"/>
              <a:t>57742381</a:t>
            </a:r>
            <a:endParaRPr dirty="0"/>
          </a:p>
          <a:p>
            <a:pPr marL="0" lvl="0" indent="0" algn="ctr" rtl="0">
              <a:spcBef>
                <a:spcPts val="0"/>
              </a:spcBef>
              <a:spcAft>
                <a:spcPts val="0"/>
              </a:spcAft>
              <a:buNone/>
            </a:pPr>
            <a:r>
              <a:rPr lang="en-US" dirty="0" smtClean="0"/>
              <a:t>P</a:t>
            </a:r>
            <a:r>
              <a:rPr lang="en" dirty="0" smtClean="0"/>
              <a:t>artners details</a:t>
            </a:r>
            <a:endParaRPr dirty="0"/>
          </a:p>
        </p:txBody>
      </p:sp>
      <p:sp>
        <p:nvSpPr>
          <p:cNvPr id="772" name="Google Shape;772;p48"/>
          <p:cNvSpPr/>
          <p:nvPr/>
        </p:nvSpPr>
        <p:spPr>
          <a:xfrm>
            <a:off x="3503785" y="3146422"/>
            <a:ext cx="436083" cy="43656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773" name="Google Shape;773;p48"/>
          <p:cNvGrpSpPr/>
          <p:nvPr/>
        </p:nvGrpSpPr>
        <p:grpSpPr>
          <a:xfrm>
            <a:off x="4070659" y="3146762"/>
            <a:ext cx="436549" cy="436102"/>
            <a:chOff x="3303268" y="3817349"/>
            <a:chExt cx="346056" cy="345674"/>
          </a:xfrm>
        </p:grpSpPr>
        <p:sp>
          <p:nvSpPr>
            <p:cNvPr id="774" name="Google Shape;774;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5" name="Google Shape;775;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6" name="Google Shape;776;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7" name="Google Shape;777;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78" name="Google Shape;778;p48"/>
          <p:cNvGrpSpPr/>
          <p:nvPr/>
        </p:nvGrpSpPr>
        <p:grpSpPr>
          <a:xfrm>
            <a:off x="4637185" y="3146762"/>
            <a:ext cx="436549" cy="436102"/>
            <a:chOff x="3752358" y="3817349"/>
            <a:chExt cx="346056" cy="345674"/>
          </a:xfrm>
        </p:grpSpPr>
        <p:sp>
          <p:nvSpPr>
            <p:cNvPr id="779" name="Google Shape;779;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0" name="Google Shape;780;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1" name="Google Shape;781;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2" name="Google Shape;782;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83" name="Google Shape;783;p48"/>
          <p:cNvGrpSpPr/>
          <p:nvPr/>
        </p:nvGrpSpPr>
        <p:grpSpPr>
          <a:xfrm>
            <a:off x="5203712" y="3146762"/>
            <a:ext cx="436509" cy="436102"/>
            <a:chOff x="4201447" y="3817349"/>
            <a:chExt cx="346024" cy="345674"/>
          </a:xfrm>
        </p:grpSpPr>
        <p:sp>
          <p:nvSpPr>
            <p:cNvPr id="784" name="Google Shape;784;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5" name="Google Shape;785;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786" name="Google Shape;786;p48"/>
          <p:cNvPicPr preferRelativeResize="0"/>
          <p:nvPr/>
        </p:nvPicPr>
        <p:blipFill rotWithShape="1">
          <a:blip r:embed="rId3">
            <a:alphaModFix/>
          </a:blip>
          <a:srcRect l="7385" t="28457" r="8019" b="34736"/>
          <a:stretch/>
        </p:blipFill>
        <p:spPr>
          <a:xfrm>
            <a:off x="7197275" y="344250"/>
            <a:ext cx="1233500" cy="195749"/>
          </a:xfrm>
          <a:prstGeom prst="rect">
            <a:avLst/>
          </a:prstGeom>
          <a:noFill/>
          <a:ln>
            <a:noFill/>
          </a:ln>
        </p:spPr>
      </p:pic>
      <p:pic>
        <p:nvPicPr>
          <p:cNvPr id="787" name="Google Shape;787;p48"/>
          <p:cNvPicPr preferRelativeResize="0"/>
          <p:nvPr/>
        </p:nvPicPr>
        <p:blipFill rotWithShape="1">
          <a:blip r:embed="rId4">
            <a:alphaModFix/>
          </a:blip>
          <a:srcRect t="2963" b="2954"/>
          <a:stretch/>
        </p:blipFill>
        <p:spPr>
          <a:xfrm>
            <a:off x="156900" y="4182191"/>
            <a:ext cx="2128823" cy="2135260"/>
          </a:xfrm>
          <a:prstGeom prst="rect">
            <a:avLst/>
          </a:prstGeom>
          <a:noFill/>
          <a:ln>
            <a:noFill/>
          </a:ln>
        </p:spPr>
      </p:pic>
      <p:sp>
        <p:nvSpPr>
          <p:cNvPr id="788" name="Google Shape;788;p48"/>
          <p:cNvSpPr txBox="1"/>
          <p:nvPr/>
        </p:nvSpPr>
        <p:spPr>
          <a:xfrm>
            <a:off x="2279524" y="4246320"/>
            <a:ext cx="4448100" cy="345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US" sz="1000" dirty="0" smtClean="0">
                <a:solidFill>
                  <a:schemeClr val="dk1"/>
                </a:solidFill>
                <a:latin typeface="Barlow Medium"/>
                <a:ea typeface="Barlow Medium"/>
                <a:cs typeface="Barlow Medium"/>
                <a:sym typeface="Barlow Medium"/>
              </a:rPr>
              <a:t>T</a:t>
            </a:r>
            <a:r>
              <a:rPr lang="en" sz="1000" dirty="0" smtClean="0">
                <a:solidFill>
                  <a:schemeClr val="dk1"/>
                </a:solidFill>
                <a:latin typeface="Barlow Medium"/>
                <a:ea typeface="Barlow Medium"/>
                <a:cs typeface="Barlow Medium"/>
                <a:sym typeface="Barlow Medium"/>
              </a:rPr>
              <a:t>hank you for your </a:t>
            </a:r>
            <a:r>
              <a:rPr lang="en-US" sz="1000" dirty="0" smtClean="0">
                <a:solidFill>
                  <a:schemeClr val="dk1"/>
                </a:solidFill>
                <a:latin typeface="Barlow Medium"/>
                <a:ea typeface="Barlow Medium"/>
                <a:cs typeface="Barlow Medium"/>
                <a:sym typeface="Barlow Medium"/>
              </a:rPr>
              <a:t>attention </a:t>
            </a:r>
            <a:endParaRPr sz="1000" dirty="0">
              <a:solidFill>
                <a:schemeClr val="dk1"/>
              </a:solidFill>
              <a:latin typeface="Barlow Medium"/>
              <a:ea typeface="Barlow Medium"/>
              <a:cs typeface="Barlow Medium"/>
              <a:sym typeface="Barlow Medium"/>
            </a:endParaRPr>
          </a:p>
        </p:txBody>
      </p:sp>
      <p:grpSp>
        <p:nvGrpSpPr>
          <p:cNvPr id="789" name="Google Shape;789;p48"/>
          <p:cNvGrpSpPr/>
          <p:nvPr/>
        </p:nvGrpSpPr>
        <p:grpSpPr>
          <a:xfrm>
            <a:off x="6548455" y="1773875"/>
            <a:ext cx="247500" cy="1197900"/>
            <a:chOff x="6548455" y="1773875"/>
            <a:chExt cx="247500" cy="1197900"/>
          </a:xfrm>
        </p:grpSpPr>
        <p:sp>
          <p:nvSpPr>
            <p:cNvPr id="790" name="Google Shape;790;p48"/>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91" name="Google Shape;791;p48"/>
            <p:cNvSpPr/>
            <p:nvPr/>
          </p:nvSpPr>
          <p:spPr>
            <a:xfrm>
              <a:off x="6548455" y="2326700"/>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792" name="Google Shape;792;p48"/>
          <p:cNvGrpSpPr/>
          <p:nvPr/>
        </p:nvGrpSpPr>
        <p:grpSpPr>
          <a:xfrm rot="-5400000">
            <a:off x="-93023" y="1547225"/>
            <a:ext cx="352108" cy="1260383"/>
            <a:chOff x="8254727" y="-90700"/>
            <a:chExt cx="352108" cy="1260383"/>
          </a:xfrm>
        </p:grpSpPr>
        <p:sp>
          <p:nvSpPr>
            <p:cNvPr id="793" name="Google Shape;793;p4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26" name="Google Shape;426;p31"/>
          <p:cNvSpPr txBox="1">
            <a:spLocks noGrp="1"/>
          </p:cNvSpPr>
          <p:nvPr>
            <p:ph type="title" idx="2"/>
          </p:nvPr>
        </p:nvSpPr>
        <p:spPr>
          <a:xfrm>
            <a:off x="1201550" y="155523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7" name="Google Shape;427;p31"/>
          <p:cNvSpPr txBox="1">
            <a:spLocks noGrp="1"/>
          </p:cNvSpPr>
          <p:nvPr>
            <p:ph type="title" idx="3"/>
          </p:nvPr>
        </p:nvSpPr>
        <p:spPr>
          <a:xfrm>
            <a:off x="4675750" y="15552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428" name="Google Shape;428;p31"/>
          <p:cNvSpPr txBox="1">
            <a:spLocks noGrp="1"/>
          </p:cNvSpPr>
          <p:nvPr>
            <p:ph type="title" idx="4"/>
          </p:nvPr>
        </p:nvSpPr>
        <p:spPr>
          <a:xfrm>
            <a:off x="12015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9" name="Google Shape;429;p31"/>
          <p:cNvSpPr txBox="1">
            <a:spLocks noGrp="1"/>
          </p:cNvSpPr>
          <p:nvPr>
            <p:ph type="title" idx="5"/>
          </p:nvPr>
        </p:nvSpPr>
        <p:spPr>
          <a:xfrm>
            <a:off x="46757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30" name="Google Shape;430;p31"/>
          <p:cNvSpPr txBox="1">
            <a:spLocks noGrp="1"/>
          </p:cNvSpPr>
          <p:nvPr>
            <p:ph type="title" idx="6"/>
          </p:nvPr>
        </p:nvSpPr>
        <p:spPr>
          <a:xfrm>
            <a:off x="1201550" y="358652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31" name="Google Shape;431;p31"/>
          <p:cNvSpPr txBox="1">
            <a:spLocks noGrp="1"/>
          </p:cNvSpPr>
          <p:nvPr>
            <p:ph type="title" idx="7"/>
          </p:nvPr>
        </p:nvSpPr>
        <p:spPr>
          <a:xfrm>
            <a:off x="4675750" y="35865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2" name="Google Shape;432;p31"/>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sp>
        <p:nvSpPr>
          <p:cNvPr id="433" name="Google Shape;433;p31"/>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background</a:t>
            </a:r>
            <a:endParaRPr dirty="0"/>
          </a:p>
        </p:txBody>
      </p:sp>
      <p:sp>
        <p:nvSpPr>
          <p:cNvPr id="434" name="Google Shape;434;p31"/>
          <p:cNvSpPr txBox="1">
            <a:spLocks noGrp="1"/>
          </p:cNvSpPr>
          <p:nvPr>
            <p:ph type="subTitle" idx="9"/>
          </p:nvPr>
        </p:nvSpPr>
        <p:spPr>
          <a:xfrm>
            <a:off x="1989943" y="3646077"/>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scope</a:t>
            </a:r>
            <a:endParaRPr dirty="0"/>
          </a:p>
        </p:txBody>
      </p:sp>
      <p:sp>
        <p:nvSpPr>
          <p:cNvPr id="435" name="Google Shape;435;p31"/>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solutions</a:t>
            </a:r>
            <a:endParaRPr dirty="0"/>
          </a:p>
        </p:txBody>
      </p:sp>
      <p:sp>
        <p:nvSpPr>
          <p:cNvPr id="436" name="Google Shape;436;p31"/>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methodology</a:t>
            </a:r>
            <a:endParaRPr dirty="0"/>
          </a:p>
        </p:txBody>
      </p:sp>
      <p:sp>
        <p:nvSpPr>
          <p:cNvPr id="437" name="Google Shape;437;p31"/>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742" name="Google Shape;742;p46"/>
          <p:cNvSpPr txBox="1">
            <a:spLocks noGrp="1"/>
          </p:cNvSpPr>
          <p:nvPr>
            <p:ph type="title" idx="4294967295"/>
          </p:nvPr>
        </p:nvSpPr>
        <p:spPr>
          <a:xfrm>
            <a:off x="1638538" y="1269875"/>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Labor</a:t>
            </a:r>
            <a:endParaRPr sz="1800"/>
          </a:p>
        </p:txBody>
      </p:sp>
      <p:sp>
        <p:nvSpPr>
          <p:cNvPr id="743" name="Google Shape;743;p46"/>
          <p:cNvSpPr txBox="1">
            <a:spLocks noGrp="1"/>
          </p:cNvSpPr>
          <p:nvPr>
            <p:ph type="title" idx="4294967295"/>
          </p:nvPr>
        </p:nvSpPr>
        <p:spPr>
          <a:xfrm>
            <a:off x="1638538" y="1867391"/>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Materials</a:t>
            </a:r>
            <a:endParaRPr sz="1800"/>
          </a:p>
        </p:txBody>
      </p:sp>
      <p:sp>
        <p:nvSpPr>
          <p:cNvPr id="744" name="Google Shape;744;p46"/>
          <p:cNvSpPr txBox="1">
            <a:spLocks noGrp="1"/>
          </p:cNvSpPr>
          <p:nvPr>
            <p:ph type="title" idx="4294967295"/>
          </p:nvPr>
        </p:nvSpPr>
        <p:spPr>
          <a:xfrm>
            <a:off x="1638538" y="2469244"/>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Equipment</a:t>
            </a:r>
            <a:endParaRPr sz="1800"/>
          </a:p>
        </p:txBody>
      </p:sp>
      <p:sp>
        <p:nvSpPr>
          <p:cNvPr id="745" name="Google Shape;745;p46"/>
          <p:cNvSpPr txBox="1">
            <a:spLocks noGrp="1"/>
          </p:cNvSpPr>
          <p:nvPr>
            <p:ph type="title" idx="4294967295"/>
          </p:nvPr>
        </p:nvSpPr>
        <p:spPr>
          <a:xfrm>
            <a:off x="1638538" y="3071097"/>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Overhead</a:t>
            </a:r>
            <a:endParaRPr sz="1800"/>
          </a:p>
        </p:txBody>
      </p:sp>
      <p:sp>
        <p:nvSpPr>
          <p:cNvPr id="746" name="Google Shape;746;p46"/>
          <p:cNvSpPr txBox="1">
            <a:spLocks noGrp="1"/>
          </p:cNvSpPr>
          <p:nvPr>
            <p:ph type="title" idx="4294967295"/>
          </p:nvPr>
        </p:nvSpPr>
        <p:spPr>
          <a:xfrm>
            <a:off x="1638538" y="3672938"/>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Other</a:t>
            </a:r>
            <a:endParaRPr sz="1800"/>
          </a:p>
        </p:txBody>
      </p:sp>
      <p:sp>
        <p:nvSpPr>
          <p:cNvPr id="747" name="Google Shape;747;p46"/>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sp>
        <p:nvSpPr>
          <p:cNvPr id="748" name="Google Shape;748;p46"/>
          <p:cNvSpPr/>
          <p:nvPr/>
        </p:nvSpPr>
        <p:spPr>
          <a:xfrm>
            <a:off x="1330525" y="1361075"/>
            <a:ext cx="176400" cy="176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49" name="Google Shape;749;p46"/>
          <p:cNvSpPr/>
          <p:nvPr/>
        </p:nvSpPr>
        <p:spPr>
          <a:xfrm>
            <a:off x="1330525" y="195860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0" name="Google Shape;750;p46"/>
          <p:cNvSpPr/>
          <p:nvPr/>
        </p:nvSpPr>
        <p:spPr>
          <a:xfrm>
            <a:off x="1330525" y="2556125"/>
            <a:ext cx="176400" cy="176400"/>
          </a:xfrm>
          <a:prstGeom prst="rect">
            <a:avLst/>
          </a:pr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1" name="Google Shape;751;p46"/>
          <p:cNvSpPr/>
          <p:nvPr/>
        </p:nvSpPr>
        <p:spPr>
          <a:xfrm>
            <a:off x="1330525" y="3153650"/>
            <a:ext cx="176400" cy="17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2" name="Google Shape;752;p46"/>
          <p:cNvSpPr/>
          <p:nvPr/>
        </p:nvSpPr>
        <p:spPr>
          <a:xfrm>
            <a:off x="1330525" y="3751175"/>
            <a:ext cx="176400" cy="176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753" name="Google Shape;753;p46" title="Chart">
            <a:hlinkClick r:id="rId4"/>
          </p:cNvPr>
          <p:cNvPicPr preferRelativeResize="0"/>
          <p:nvPr/>
        </p:nvPicPr>
        <p:blipFill>
          <a:blip r:embed="rId5">
            <a:alphaModFix/>
          </a:blip>
          <a:stretch>
            <a:fillRect/>
          </a:stretch>
        </p:blipFill>
        <p:spPr>
          <a:xfrm>
            <a:off x="3443275" y="1170125"/>
            <a:ext cx="4370190" cy="3113775"/>
          </a:xfrm>
          <a:prstGeom prst="rect">
            <a:avLst/>
          </a:prstGeom>
          <a:noFill/>
          <a:ln>
            <a:noFill/>
          </a:ln>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759" name="Google Shape;759;p47"/>
          <p:cNvGraphicFramePr/>
          <p:nvPr/>
        </p:nvGraphicFramePr>
        <p:xfrm>
          <a:off x="720000" y="1307225"/>
          <a:ext cx="3444975" cy="3284250"/>
        </p:xfrm>
        <a:graphic>
          <a:graphicData uri="http://schemas.openxmlformats.org/drawingml/2006/table">
            <a:tbl>
              <a:tblPr>
                <a:noFill/>
                <a:tableStyleId>{5304A858-A836-4272-8F39-20A306EA4B0D}</a:tableStyleId>
              </a:tblPr>
              <a:tblGrid>
                <a:gridCol w="1148325">
                  <a:extLst>
                    <a:ext uri="{9D8B030D-6E8A-4147-A177-3AD203B41FA5}">
                      <a16:colId xmlns:a16="http://schemas.microsoft.com/office/drawing/2014/main" val="20000"/>
                    </a:ext>
                  </a:extLst>
                </a:gridCol>
                <a:gridCol w="1148325">
                  <a:extLst>
                    <a:ext uri="{9D8B030D-6E8A-4147-A177-3AD203B41FA5}">
                      <a16:colId xmlns:a16="http://schemas.microsoft.com/office/drawing/2014/main" val="20001"/>
                    </a:ext>
                  </a:extLst>
                </a:gridCol>
                <a:gridCol w="1148325">
                  <a:extLst>
                    <a:ext uri="{9D8B030D-6E8A-4147-A177-3AD203B41FA5}">
                      <a16:colId xmlns:a16="http://schemas.microsoft.com/office/drawing/2014/main" val="20002"/>
                    </a:ext>
                  </a:extLst>
                </a:gridCol>
              </a:tblGrid>
              <a:tr h="499650">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Resource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Utilization rate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Cost</a:t>
                      </a:r>
                      <a:endParaRPr sz="1200" b="1">
                        <a:solidFill>
                          <a:schemeClr val="dk1"/>
                        </a:solidFill>
                        <a:latin typeface="Space Grotesk"/>
                        <a:ea typeface="Space Grotesk"/>
                        <a:cs typeface="Space Grotesk"/>
                        <a:sym typeface="Space Grotesk"/>
                      </a:endParaRPr>
                    </a:p>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per unit</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Labor</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Equipment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70%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Materials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Rent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Energy</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399750">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Software licenses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Advertising</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60%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60" name="Google Shape;760;p47"/>
          <p:cNvSpPr txBox="1"/>
          <p:nvPr/>
        </p:nvSpPr>
        <p:spPr>
          <a:xfrm>
            <a:off x="4165000"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120 u/day</a:t>
            </a:r>
            <a:endParaRPr sz="2000" b="1">
              <a:solidFill>
                <a:schemeClr val="dk1"/>
              </a:solidFill>
              <a:latin typeface="Space Grotesk"/>
              <a:ea typeface="Space Grotesk"/>
              <a:cs typeface="Space Grotesk"/>
              <a:sym typeface="Space Grotesk"/>
            </a:endParaRPr>
          </a:p>
        </p:txBody>
      </p:sp>
      <p:sp>
        <p:nvSpPr>
          <p:cNvPr id="761" name="Google Shape;761;p47"/>
          <p:cNvSpPr txBox="1"/>
          <p:nvPr/>
        </p:nvSpPr>
        <p:spPr>
          <a:xfrm>
            <a:off x="6528007"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2h</a:t>
            </a:r>
            <a:endParaRPr sz="2000" b="1">
              <a:solidFill>
                <a:schemeClr val="dk1"/>
              </a:solidFill>
              <a:latin typeface="Space Grotesk"/>
              <a:ea typeface="Space Grotesk"/>
              <a:cs typeface="Space Grotesk"/>
              <a:sym typeface="Space Grotesk"/>
            </a:endParaRPr>
          </a:p>
        </p:txBody>
      </p:sp>
      <p:sp>
        <p:nvSpPr>
          <p:cNvPr id="762" name="Google Shape;762;p47"/>
          <p:cNvSpPr txBox="1"/>
          <p:nvPr/>
        </p:nvSpPr>
        <p:spPr>
          <a:xfrm>
            <a:off x="4165000"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Output per worker</a:t>
            </a:r>
            <a:endParaRPr sz="1200">
              <a:solidFill>
                <a:schemeClr val="dk1"/>
              </a:solidFill>
              <a:latin typeface="Barlow Medium"/>
              <a:ea typeface="Barlow Medium"/>
              <a:cs typeface="Barlow Medium"/>
              <a:sym typeface="Barlow Medium"/>
            </a:endParaRPr>
          </a:p>
        </p:txBody>
      </p:sp>
      <p:sp>
        <p:nvSpPr>
          <p:cNvPr id="763" name="Google Shape;763;p47"/>
          <p:cNvSpPr txBox="1"/>
          <p:nvPr/>
        </p:nvSpPr>
        <p:spPr>
          <a:xfrm>
            <a:off x="6528007"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Time to complete a task</a:t>
            </a:r>
            <a:endParaRPr sz="1200">
              <a:solidFill>
                <a:schemeClr val="dk1"/>
              </a:solidFill>
              <a:latin typeface="Barlow Medium"/>
              <a:ea typeface="Barlow Medium"/>
              <a:cs typeface="Barlow Medium"/>
              <a:sym typeface="Barlow Medium"/>
            </a:endParaRPr>
          </a:p>
        </p:txBody>
      </p:sp>
      <p:sp>
        <p:nvSpPr>
          <p:cNvPr id="764" name="Google Shape;764;p47"/>
          <p:cNvSpPr txBox="1"/>
          <p:nvPr/>
        </p:nvSpPr>
        <p:spPr>
          <a:xfrm>
            <a:off x="4446500" y="4203750"/>
            <a:ext cx="36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pic>
        <p:nvPicPr>
          <p:cNvPr id="765" name="Google Shape;765;p47" title="Chart">
            <a:hlinkClick r:id="rId4"/>
          </p:cNvPr>
          <p:cNvPicPr preferRelativeResize="0"/>
          <p:nvPr/>
        </p:nvPicPr>
        <p:blipFill>
          <a:blip r:embed="rId5">
            <a:alphaModFix/>
          </a:blip>
          <a:stretch>
            <a:fillRect/>
          </a:stretch>
        </p:blipFill>
        <p:spPr>
          <a:xfrm>
            <a:off x="4446500" y="1889107"/>
            <a:ext cx="3696000" cy="228535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01" name="Google Shape;801;p49"/>
          <p:cNvGrpSpPr/>
          <p:nvPr/>
        </p:nvGrpSpPr>
        <p:grpSpPr>
          <a:xfrm>
            <a:off x="1001621" y="1506509"/>
            <a:ext cx="325450" cy="353481"/>
            <a:chOff x="1001621" y="1506509"/>
            <a:chExt cx="325450" cy="353481"/>
          </a:xfrm>
        </p:grpSpPr>
        <p:sp>
          <p:nvSpPr>
            <p:cNvPr id="802" name="Google Shape;802;p49"/>
            <p:cNvSpPr/>
            <p:nvPr/>
          </p:nvSpPr>
          <p:spPr>
            <a:xfrm>
              <a:off x="1001621" y="1506509"/>
              <a:ext cx="325450" cy="353481"/>
            </a:xfrm>
            <a:custGeom>
              <a:avLst/>
              <a:gdLst/>
              <a:ahLst/>
              <a:cxnLst/>
              <a:rect l="l" t="t" r="r" b="b"/>
              <a:pathLst>
                <a:path w="12992" h="14111" extrusionOk="0">
                  <a:moveTo>
                    <a:pt x="6630" y="7720"/>
                  </a:moveTo>
                  <a:cubicBezTo>
                    <a:pt x="6883" y="7720"/>
                    <a:pt x="7078" y="7929"/>
                    <a:pt x="7078" y="8168"/>
                  </a:cubicBezTo>
                  <a:cubicBezTo>
                    <a:pt x="7078" y="8422"/>
                    <a:pt x="6883" y="8616"/>
                    <a:pt x="6630" y="8616"/>
                  </a:cubicBezTo>
                  <a:cubicBezTo>
                    <a:pt x="6391" y="8616"/>
                    <a:pt x="6182" y="8422"/>
                    <a:pt x="6182" y="8168"/>
                  </a:cubicBezTo>
                  <a:cubicBezTo>
                    <a:pt x="6182" y="7929"/>
                    <a:pt x="6391" y="7720"/>
                    <a:pt x="6630" y="7720"/>
                  </a:cubicBezTo>
                  <a:close/>
                  <a:moveTo>
                    <a:pt x="12275" y="9900"/>
                  </a:moveTo>
                  <a:cubicBezTo>
                    <a:pt x="12364" y="9900"/>
                    <a:pt x="12438" y="9975"/>
                    <a:pt x="12438" y="10079"/>
                  </a:cubicBezTo>
                  <a:lnTo>
                    <a:pt x="12438" y="12215"/>
                  </a:lnTo>
                  <a:cubicBezTo>
                    <a:pt x="12438" y="12305"/>
                    <a:pt x="12364" y="12379"/>
                    <a:pt x="12275" y="12379"/>
                  </a:cubicBezTo>
                  <a:lnTo>
                    <a:pt x="8705" y="12379"/>
                  </a:lnTo>
                  <a:cubicBezTo>
                    <a:pt x="8601" y="12379"/>
                    <a:pt x="8526" y="12305"/>
                    <a:pt x="8526" y="12215"/>
                  </a:cubicBezTo>
                  <a:lnTo>
                    <a:pt x="8526" y="10079"/>
                  </a:lnTo>
                  <a:cubicBezTo>
                    <a:pt x="8526" y="9975"/>
                    <a:pt x="8601" y="9900"/>
                    <a:pt x="8705" y="9900"/>
                  </a:cubicBezTo>
                  <a:close/>
                  <a:moveTo>
                    <a:pt x="4464" y="9900"/>
                  </a:moveTo>
                  <a:cubicBezTo>
                    <a:pt x="4554" y="9900"/>
                    <a:pt x="4629" y="9975"/>
                    <a:pt x="4629" y="10079"/>
                  </a:cubicBezTo>
                  <a:lnTo>
                    <a:pt x="4629" y="12289"/>
                  </a:lnTo>
                  <a:cubicBezTo>
                    <a:pt x="4629" y="12394"/>
                    <a:pt x="4554" y="12468"/>
                    <a:pt x="4464" y="12468"/>
                  </a:cubicBezTo>
                  <a:lnTo>
                    <a:pt x="1165" y="12468"/>
                  </a:lnTo>
                  <a:cubicBezTo>
                    <a:pt x="1075" y="12468"/>
                    <a:pt x="1000" y="12394"/>
                    <a:pt x="1000" y="12289"/>
                  </a:cubicBezTo>
                  <a:lnTo>
                    <a:pt x="1000" y="10079"/>
                  </a:lnTo>
                  <a:cubicBezTo>
                    <a:pt x="1000" y="9975"/>
                    <a:pt x="1075" y="9900"/>
                    <a:pt x="1165" y="9900"/>
                  </a:cubicBezTo>
                  <a:close/>
                  <a:moveTo>
                    <a:pt x="5077" y="13021"/>
                  </a:moveTo>
                  <a:lnTo>
                    <a:pt x="5077" y="13215"/>
                  </a:lnTo>
                  <a:cubicBezTo>
                    <a:pt x="5077" y="13394"/>
                    <a:pt x="4928" y="13543"/>
                    <a:pt x="4749" y="13543"/>
                  </a:cubicBezTo>
                  <a:lnTo>
                    <a:pt x="881" y="13543"/>
                  </a:lnTo>
                  <a:cubicBezTo>
                    <a:pt x="701" y="13543"/>
                    <a:pt x="552" y="13394"/>
                    <a:pt x="552" y="13215"/>
                  </a:cubicBezTo>
                  <a:lnTo>
                    <a:pt x="552" y="13021"/>
                  </a:lnTo>
                  <a:close/>
                  <a:moveTo>
                    <a:pt x="10826" y="12932"/>
                  </a:moveTo>
                  <a:cubicBezTo>
                    <a:pt x="10841" y="13141"/>
                    <a:pt x="10885" y="13364"/>
                    <a:pt x="10961" y="13559"/>
                  </a:cubicBezTo>
                  <a:lnTo>
                    <a:pt x="10095" y="13559"/>
                  </a:lnTo>
                  <a:cubicBezTo>
                    <a:pt x="10169" y="13364"/>
                    <a:pt x="10214" y="13141"/>
                    <a:pt x="10228" y="12932"/>
                  </a:cubicBezTo>
                  <a:close/>
                  <a:moveTo>
                    <a:pt x="6332" y="0"/>
                  </a:moveTo>
                  <a:cubicBezTo>
                    <a:pt x="4868" y="0"/>
                    <a:pt x="3644" y="1030"/>
                    <a:pt x="3375" y="2434"/>
                  </a:cubicBezTo>
                  <a:cubicBezTo>
                    <a:pt x="2419" y="2479"/>
                    <a:pt x="1657" y="3270"/>
                    <a:pt x="1657" y="4241"/>
                  </a:cubicBezTo>
                  <a:cubicBezTo>
                    <a:pt x="1657" y="5227"/>
                    <a:pt x="2463" y="6033"/>
                    <a:pt x="3449" y="6033"/>
                  </a:cubicBezTo>
                  <a:lnTo>
                    <a:pt x="6361" y="6033"/>
                  </a:lnTo>
                  <a:lnTo>
                    <a:pt x="6361" y="7212"/>
                  </a:lnTo>
                  <a:cubicBezTo>
                    <a:pt x="6033" y="7302"/>
                    <a:pt x="5764" y="7571"/>
                    <a:pt x="5675" y="7899"/>
                  </a:cubicBezTo>
                  <a:lnTo>
                    <a:pt x="3389" y="7899"/>
                  </a:lnTo>
                  <a:cubicBezTo>
                    <a:pt x="2927" y="7899"/>
                    <a:pt x="2539" y="8273"/>
                    <a:pt x="2539" y="8751"/>
                  </a:cubicBezTo>
                  <a:lnTo>
                    <a:pt x="2539" y="9348"/>
                  </a:lnTo>
                  <a:lnTo>
                    <a:pt x="1165" y="9348"/>
                  </a:lnTo>
                  <a:cubicBezTo>
                    <a:pt x="761" y="9348"/>
                    <a:pt x="448" y="9677"/>
                    <a:pt x="448" y="10079"/>
                  </a:cubicBezTo>
                  <a:lnTo>
                    <a:pt x="448" y="12289"/>
                  </a:lnTo>
                  <a:cubicBezTo>
                    <a:pt x="448" y="12349"/>
                    <a:pt x="448" y="12409"/>
                    <a:pt x="462" y="12468"/>
                  </a:cubicBezTo>
                  <a:lnTo>
                    <a:pt x="269" y="12468"/>
                  </a:lnTo>
                  <a:cubicBezTo>
                    <a:pt x="120" y="12468"/>
                    <a:pt x="0" y="12588"/>
                    <a:pt x="0" y="12737"/>
                  </a:cubicBezTo>
                  <a:lnTo>
                    <a:pt x="0" y="13215"/>
                  </a:lnTo>
                  <a:cubicBezTo>
                    <a:pt x="0" y="13708"/>
                    <a:pt x="388" y="14097"/>
                    <a:pt x="881" y="14097"/>
                  </a:cubicBezTo>
                  <a:lnTo>
                    <a:pt x="4749" y="14097"/>
                  </a:lnTo>
                  <a:cubicBezTo>
                    <a:pt x="5227" y="14097"/>
                    <a:pt x="5629" y="13708"/>
                    <a:pt x="5629" y="13215"/>
                  </a:cubicBezTo>
                  <a:lnTo>
                    <a:pt x="5629" y="12737"/>
                  </a:lnTo>
                  <a:cubicBezTo>
                    <a:pt x="5629" y="12588"/>
                    <a:pt x="5510" y="12468"/>
                    <a:pt x="5346" y="12468"/>
                  </a:cubicBezTo>
                  <a:lnTo>
                    <a:pt x="5151" y="12468"/>
                  </a:lnTo>
                  <a:cubicBezTo>
                    <a:pt x="5167" y="12409"/>
                    <a:pt x="5181" y="12349"/>
                    <a:pt x="5181" y="12289"/>
                  </a:cubicBezTo>
                  <a:lnTo>
                    <a:pt x="5181" y="10079"/>
                  </a:lnTo>
                  <a:cubicBezTo>
                    <a:pt x="5181" y="9677"/>
                    <a:pt x="4853" y="9348"/>
                    <a:pt x="4464" y="9348"/>
                  </a:cubicBezTo>
                  <a:lnTo>
                    <a:pt x="3091" y="9348"/>
                  </a:lnTo>
                  <a:lnTo>
                    <a:pt x="3091" y="8751"/>
                  </a:lnTo>
                  <a:cubicBezTo>
                    <a:pt x="3091" y="8586"/>
                    <a:pt x="3226" y="8452"/>
                    <a:pt x="3389" y="8452"/>
                  </a:cubicBezTo>
                  <a:lnTo>
                    <a:pt x="5675" y="8452"/>
                  </a:lnTo>
                  <a:cubicBezTo>
                    <a:pt x="5794" y="8855"/>
                    <a:pt x="6182" y="9169"/>
                    <a:pt x="6630" y="9169"/>
                  </a:cubicBezTo>
                  <a:cubicBezTo>
                    <a:pt x="7093" y="9169"/>
                    <a:pt x="7466" y="8855"/>
                    <a:pt x="7600" y="8452"/>
                  </a:cubicBezTo>
                  <a:lnTo>
                    <a:pt x="9900" y="8452"/>
                  </a:lnTo>
                  <a:cubicBezTo>
                    <a:pt x="10079" y="8452"/>
                    <a:pt x="10214" y="8586"/>
                    <a:pt x="10214" y="8751"/>
                  </a:cubicBezTo>
                  <a:lnTo>
                    <a:pt x="10214" y="9348"/>
                  </a:lnTo>
                  <a:lnTo>
                    <a:pt x="8705" y="9348"/>
                  </a:lnTo>
                  <a:cubicBezTo>
                    <a:pt x="8303" y="9348"/>
                    <a:pt x="7974" y="9677"/>
                    <a:pt x="7974" y="10079"/>
                  </a:cubicBezTo>
                  <a:lnTo>
                    <a:pt x="7974" y="12215"/>
                  </a:lnTo>
                  <a:cubicBezTo>
                    <a:pt x="7974" y="12603"/>
                    <a:pt x="8303" y="12932"/>
                    <a:pt x="8705" y="12932"/>
                  </a:cubicBezTo>
                  <a:lnTo>
                    <a:pt x="9676" y="12932"/>
                  </a:lnTo>
                  <a:cubicBezTo>
                    <a:pt x="9661" y="13125"/>
                    <a:pt x="9617" y="13320"/>
                    <a:pt x="9527" y="13499"/>
                  </a:cubicBezTo>
                  <a:lnTo>
                    <a:pt x="9497" y="13559"/>
                  </a:lnTo>
                  <a:lnTo>
                    <a:pt x="9348" y="13559"/>
                  </a:lnTo>
                  <a:cubicBezTo>
                    <a:pt x="9199" y="13559"/>
                    <a:pt x="9079" y="13678"/>
                    <a:pt x="9079" y="13828"/>
                  </a:cubicBezTo>
                  <a:cubicBezTo>
                    <a:pt x="9079" y="13991"/>
                    <a:pt x="9199" y="14111"/>
                    <a:pt x="9348" y="14111"/>
                  </a:cubicBezTo>
                  <a:lnTo>
                    <a:pt x="11692" y="14111"/>
                  </a:lnTo>
                  <a:cubicBezTo>
                    <a:pt x="11857" y="14111"/>
                    <a:pt x="11976" y="13991"/>
                    <a:pt x="11976" y="13828"/>
                  </a:cubicBezTo>
                  <a:cubicBezTo>
                    <a:pt x="11976" y="13678"/>
                    <a:pt x="11857" y="13559"/>
                    <a:pt x="11692" y="13559"/>
                  </a:cubicBezTo>
                  <a:lnTo>
                    <a:pt x="11558" y="13559"/>
                  </a:lnTo>
                  <a:lnTo>
                    <a:pt x="11528" y="13499"/>
                  </a:lnTo>
                  <a:cubicBezTo>
                    <a:pt x="11438" y="13320"/>
                    <a:pt x="11393" y="13125"/>
                    <a:pt x="11379" y="12932"/>
                  </a:cubicBezTo>
                  <a:lnTo>
                    <a:pt x="12275" y="12932"/>
                  </a:lnTo>
                  <a:cubicBezTo>
                    <a:pt x="12663" y="12932"/>
                    <a:pt x="12991" y="12603"/>
                    <a:pt x="12991" y="12215"/>
                  </a:cubicBezTo>
                  <a:lnTo>
                    <a:pt x="12991" y="10079"/>
                  </a:lnTo>
                  <a:cubicBezTo>
                    <a:pt x="12991" y="9677"/>
                    <a:pt x="12663" y="9348"/>
                    <a:pt x="12275" y="9348"/>
                  </a:cubicBezTo>
                  <a:lnTo>
                    <a:pt x="10766" y="9348"/>
                  </a:lnTo>
                  <a:lnTo>
                    <a:pt x="10766" y="8751"/>
                  </a:lnTo>
                  <a:cubicBezTo>
                    <a:pt x="10766" y="8273"/>
                    <a:pt x="10378" y="7899"/>
                    <a:pt x="9900" y="7899"/>
                  </a:cubicBezTo>
                  <a:lnTo>
                    <a:pt x="7586" y="7899"/>
                  </a:lnTo>
                  <a:cubicBezTo>
                    <a:pt x="7496" y="7571"/>
                    <a:pt x="7242" y="7302"/>
                    <a:pt x="6913" y="7212"/>
                  </a:cubicBezTo>
                  <a:lnTo>
                    <a:pt x="6913" y="6033"/>
                  </a:lnTo>
                  <a:lnTo>
                    <a:pt x="9318" y="6033"/>
                  </a:lnTo>
                  <a:cubicBezTo>
                    <a:pt x="9736" y="6033"/>
                    <a:pt x="10154" y="5928"/>
                    <a:pt x="10527" y="5705"/>
                  </a:cubicBezTo>
                  <a:cubicBezTo>
                    <a:pt x="10781" y="5540"/>
                    <a:pt x="11020" y="5316"/>
                    <a:pt x="11200" y="5062"/>
                  </a:cubicBezTo>
                  <a:cubicBezTo>
                    <a:pt x="11229" y="5002"/>
                    <a:pt x="11259" y="4958"/>
                    <a:pt x="11259" y="4883"/>
                  </a:cubicBezTo>
                  <a:cubicBezTo>
                    <a:pt x="11259" y="4733"/>
                    <a:pt x="11140" y="4614"/>
                    <a:pt x="10975" y="4614"/>
                  </a:cubicBezTo>
                  <a:cubicBezTo>
                    <a:pt x="10885" y="4614"/>
                    <a:pt x="10811" y="4659"/>
                    <a:pt x="10752" y="4733"/>
                  </a:cubicBezTo>
                  <a:cubicBezTo>
                    <a:pt x="10617" y="4928"/>
                    <a:pt x="10437" y="5107"/>
                    <a:pt x="10228" y="5227"/>
                  </a:cubicBezTo>
                  <a:cubicBezTo>
                    <a:pt x="9960" y="5390"/>
                    <a:pt x="9647" y="5480"/>
                    <a:pt x="9318" y="5480"/>
                  </a:cubicBezTo>
                  <a:lnTo>
                    <a:pt x="3449" y="5480"/>
                  </a:lnTo>
                  <a:cubicBezTo>
                    <a:pt x="2762" y="5480"/>
                    <a:pt x="2210" y="4928"/>
                    <a:pt x="2210" y="4241"/>
                  </a:cubicBezTo>
                  <a:cubicBezTo>
                    <a:pt x="2210" y="3554"/>
                    <a:pt x="2762" y="2987"/>
                    <a:pt x="3449" y="2987"/>
                  </a:cubicBezTo>
                  <a:cubicBezTo>
                    <a:pt x="3494" y="2987"/>
                    <a:pt x="3539" y="2987"/>
                    <a:pt x="3584" y="3001"/>
                  </a:cubicBezTo>
                  <a:cubicBezTo>
                    <a:pt x="3593" y="3002"/>
                    <a:pt x="3601" y="3003"/>
                    <a:pt x="3610" y="3003"/>
                  </a:cubicBezTo>
                  <a:cubicBezTo>
                    <a:pt x="3749" y="3003"/>
                    <a:pt x="3868" y="2888"/>
                    <a:pt x="3883" y="2748"/>
                  </a:cubicBezTo>
                  <a:cubicBezTo>
                    <a:pt x="4016" y="1494"/>
                    <a:pt x="5062" y="552"/>
                    <a:pt x="6332" y="552"/>
                  </a:cubicBezTo>
                  <a:cubicBezTo>
                    <a:pt x="7272" y="552"/>
                    <a:pt x="8123" y="1076"/>
                    <a:pt x="8542" y="1912"/>
                  </a:cubicBezTo>
                  <a:cubicBezTo>
                    <a:pt x="8591" y="2011"/>
                    <a:pt x="8691" y="2069"/>
                    <a:pt x="8792" y="2069"/>
                  </a:cubicBezTo>
                  <a:cubicBezTo>
                    <a:pt x="8813" y="2069"/>
                    <a:pt x="8834" y="2066"/>
                    <a:pt x="8855" y="2061"/>
                  </a:cubicBezTo>
                  <a:cubicBezTo>
                    <a:pt x="9005" y="2017"/>
                    <a:pt x="9157" y="1997"/>
                    <a:pt x="9311" y="1997"/>
                  </a:cubicBezTo>
                  <a:cubicBezTo>
                    <a:pt x="9523" y="1997"/>
                    <a:pt x="9737" y="2036"/>
                    <a:pt x="9945" y="2105"/>
                  </a:cubicBezTo>
                  <a:cubicBezTo>
                    <a:pt x="10258" y="2225"/>
                    <a:pt x="10527" y="2449"/>
                    <a:pt x="10736" y="2718"/>
                  </a:cubicBezTo>
                  <a:cubicBezTo>
                    <a:pt x="10791" y="2800"/>
                    <a:pt x="10875" y="2843"/>
                    <a:pt x="10962" y="2843"/>
                  </a:cubicBezTo>
                  <a:cubicBezTo>
                    <a:pt x="11017" y="2843"/>
                    <a:pt x="11073" y="2827"/>
                    <a:pt x="11124" y="2792"/>
                  </a:cubicBezTo>
                  <a:cubicBezTo>
                    <a:pt x="11244" y="2703"/>
                    <a:pt x="11274" y="2523"/>
                    <a:pt x="11184" y="2404"/>
                  </a:cubicBezTo>
                  <a:cubicBezTo>
                    <a:pt x="10915" y="2031"/>
                    <a:pt x="10557" y="1762"/>
                    <a:pt x="10139" y="1598"/>
                  </a:cubicBezTo>
                  <a:cubicBezTo>
                    <a:pt x="9874" y="1496"/>
                    <a:pt x="9596" y="1443"/>
                    <a:pt x="9318" y="1443"/>
                  </a:cubicBezTo>
                  <a:cubicBezTo>
                    <a:pt x="9188" y="1443"/>
                    <a:pt x="9058" y="1454"/>
                    <a:pt x="8930" y="1478"/>
                  </a:cubicBezTo>
                  <a:cubicBezTo>
                    <a:pt x="8392" y="568"/>
                    <a:pt x="7407"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1278023" y="1593357"/>
              <a:ext cx="16884" cy="13777"/>
            </a:xfrm>
            <a:custGeom>
              <a:avLst/>
              <a:gdLst/>
              <a:ahLst/>
              <a:cxnLst/>
              <a:rect l="l" t="t" r="r" b="b"/>
              <a:pathLst>
                <a:path w="674" h="550" extrusionOk="0">
                  <a:moveTo>
                    <a:pt x="303" y="0"/>
                  </a:moveTo>
                  <a:cubicBezTo>
                    <a:pt x="250" y="0"/>
                    <a:pt x="197" y="15"/>
                    <a:pt x="150" y="42"/>
                  </a:cubicBezTo>
                  <a:cubicBezTo>
                    <a:pt x="46" y="117"/>
                    <a:pt x="1" y="237"/>
                    <a:pt x="46" y="356"/>
                  </a:cubicBezTo>
                  <a:cubicBezTo>
                    <a:pt x="76" y="476"/>
                    <a:pt x="180" y="550"/>
                    <a:pt x="299" y="550"/>
                  </a:cubicBezTo>
                  <a:cubicBezTo>
                    <a:pt x="554" y="550"/>
                    <a:pt x="673" y="237"/>
                    <a:pt x="479" y="72"/>
                  </a:cubicBezTo>
                  <a:cubicBezTo>
                    <a:pt x="429" y="22"/>
                    <a:pt x="366"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1120559" y="1554379"/>
              <a:ext cx="54258" cy="53607"/>
            </a:xfrm>
            <a:custGeom>
              <a:avLst/>
              <a:gdLst/>
              <a:ahLst/>
              <a:cxnLst/>
              <a:rect l="l" t="t" r="r" b="b"/>
              <a:pathLst>
                <a:path w="2166" h="2140" extrusionOk="0">
                  <a:moveTo>
                    <a:pt x="1524" y="1"/>
                  </a:moveTo>
                  <a:cubicBezTo>
                    <a:pt x="1030" y="1"/>
                    <a:pt x="612" y="403"/>
                    <a:pt x="612" y="911"/>
                  </a:cubicBezTo>
                  <a:lnTo>
                    <a:pt x="612" y="1210"/>
                  </a:lnTo>
                  <a:lnTo>
                    <a:pt x="493" y="1106"/>
                  </a:lnTo>
                  <a:cubicBezTo>
                    <a:pt x="441" y="1053"/>
                    <a:pt x="370" y="1027"/>
                    <a:pt x="299" y="1027"/>
                  </a:cubicBezTo>
                  <a:cubicBezTo>
                    <a:pt x="228" y="1027"/>
                    <a:pt x="157" y="1053"/>
                    <a:pt x="105" y="1106"/>
                  </a:cubicBezTo>
                  <a:cubicBezTo>
                    <a:pt x="1" y="1225"/>
                    <a:pt x="15" y="1389"/>
                    <a:pt x="120" y="1508"/>
                  </a:cubicBezTo>
                  <a:lnTo>
                    <a:pt x="702" y="2061"/>
                  </a:lnTo>
                  <a:cubicBezTo>
                    <a:pt x="754" y="2113"/>
                    <a:pt x="826" y="2139"/>
                    <a:pt x="897" y="2139"/>
                  </a:cubicBezTo>
                  <a:cubicBezTo>
                    <a:pt x="967" y="2139"/>
                    <a:pt x="1038" y="2113"/>
                    <a:pt x="1090" y="2061"/>
                  </a:cubicBezTo>
                  <a:lnTo>
                    <a:pt x="1658" y="1508"/>
                  </a:lnTo>
                  <a:cubicBezTo>
                    <a:pt x="1763" y="1389"/>
                    <a:pt x="1763" y="1225"/>
                    <a:pt x="1658" y="1106"/>
                  </a:cubicBezTo>
                  <a:cubicBezTo>
                    <a:pt x="1606" y="1053"/>
                    <a:pt x="1535" y="1027"/>
                    <a:pt x="1464" y="1027"/>
                  </a:cubicBezTo>
                  <a:cubicBezTo>
                    <a:pt x="1393" y="1027"/>
                    <a:pt x="1322" y="1053"/>
                    <a:pt x="1269" y="1106"/>
                  </a:cubicBezTo>
                  <a:lnTo>
                    <a:pt x="1165" y="1210"/>
                  </a:lnTo>
                  <a:lnTo>
                    <a:pt x="1165" y="911"/>
                  </a:lnTo>
                  <a:cubicBezTo>
                    <a:pt x="1165" y="702"/>
                    <a:pt x="1329" y="553"/>
                    <a:pt x="1524" y="553"/>
                  </a:cubicBezTo>
                  <a:lnTo>
                    <a:pt x="1882" y="553"/>
                  </a:lnTo>
                  <a:cubicBezTo>
                    <a:pt x="2032" y="553"/>
                    <a:pt x="2165" y="419"/>
                    <a:pt x="2165" y="270"/>
                  </a:cubicBezTo>
                  <a:cubicBezTo>
                    <a:pt x="2165" y="120"/>
                    <a:pt x="2032"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1160964" y="1573267"/>
              <a:ext cx="53883" cy="52956"/>
            </a:xfrm>
            <a:custGeom>
              <a:avLst/>
              <a:gdLst/>
              <a:ahLst/>
              <a:cxnLst/>
              <a:rect l="l" t="t" r="r" b="b"/>
              <a:pathLst>
                <a:path w="2151" h="2114" extrusionOk="0">
                  <a:moveTo>
                    <a:pt x="1297" y="0"/>
                  </a:moveTo>
                  <a:cubicBezTo>
                    <a:pt x="1228" y="0"/>
                    <a:pt x="1157" y="23"/>
                    <a:pt x="1105" y="67"/>
                  </a:cubicBezTo>
                  <a:lnTo>
                    <a:pt x="538" y="591"/>
                  </a:lnTo>
                  <a:cubicBezTo>
                    <a:pt x="419" y="695"/>
                    <a:pt x="419" y="874"/>
                    <a:pt x="522" y="993"/>
                  </a:cubicBezTo>
                  <a:cubicBezTo>
                    <a:pt x="569" y="1048"/>
                    <a:pt x="640" y="1074"/>
                    <a:pt x="714" y="1074"/>
                  </a:cubicBezTo>
                  <a:cubicBezTo>
                    <a:pt x="782" y="1074"/>
                    <a:pt x="853" y="1052"/>
                    <a:pt x="911" y="1009"/>
                  </a:cubicBezTo>
                  <a:lnTo>
                    <a:pt x="1016" y="904"/>
                  </a:lnTo>
                  <a:lnTo>
                    <a:pt x="1016" y="1188"/>
                  </a:lnTo>
                  <a:cubicBezTo>
                    <a:pt x="1016" y="1397"/>
                    <a:pt x="851" y="1561"/>
                    <a:pt x="657" y="1561"/>
                  </a:cubicBezTo>
                  <a:lnTo>
                    <a:pt x="269" y="1561"/>
                  </a:lnTo>
                  <a:cubicBezTo>
                    <a:pt x="120" y="1561"/>
                    <a:pt x="0" y="1680"/>
                    <a:pt x="0" y="1829"/>
                  </a:cubicBezTo>
                  <a:cubicBezTo>
                    <a:pt x="0" y="1979"/>
                    <a:pt x="120" y="2114"/>
                    <a:pt x="269" y="2114"/>
                  </a:cubicBezTo>
                  <a:lnTo>
                    <a:pt x="657" y="2114"/>
                  </a:lnTo>
                  <a:cubicBezTo>
                    <a:pt x="1165" y="2114"/>
                    <a:pt x="1568" y="1696"/>
                    <a:pt x="1568" y="1188"/>
                  </a:cubicBezTo>
                  <a:lnTo>
                    <a:pt x="1568" y="919"/>
                  </a:lnTo>
                  <a:lnTo>
                    <a:pt x="1657" y="993"/>
                  </a:lnTo>
                  <a:cubicBezTo>
                    <a:pt x="1710" y="1046"/>
                    <a:pt x="1781" y="1072"/>
                    <a:pt x="1852" y="1072"/>
                  </a:cubicBezTo>
                  <a:cubicBezTo>
                    <a:pt x="1923" y="1072"/>
                    <a:pt x="1994" y="1046"/>
                    <a:pt x="2046" y="993"/>
                  </a:cubicBezTo>
                  <a:cubicBezTo>
                    <a:pt x="2151" y="874"/>
                    <a:pt x="2151" y="710"/>
                    <a:pt x="2046" y="605"/>
                  </a:cubicBezTo>
                  <a:lnTo>
                    <a:pt x="1478" y="67"/>
                  </a:lnTo>
                  <a:cubicBezTo>
                    <a:pt x="1433"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9"/>
          <p:cNvGrpSpPr/>
          <p:nvPr/>
        </p:nvGrpSpPr>
        <p:grpSpPr>
          <a:xfrm>
            <a:off x="1794980" y="1506509"/>
            <a:ext cx="254383" cy="353481"/>
            <a:chOff x="1794980" y="1506509"/>
            <a:chExt cx="254383" cy="353481"/>
          </a:xfrm>
        </p:grpSpPr>
        <p:sp>
          <p:nvSpPr>
            <p:cNvPr id="807" name="Google Shape;807;p49"/>
            <p:cNvSpPr/>
            <p:nvPr/>
          </p:nvSpPr>
          <p:spPr>
            <a:xfrm>
              <a:off x="1806578" y="1506509"/>
              <a:ext cx="242785" cy="353481"/>
            </a:xfrm>
            <a:custGeom>
              <a:avLst/>
              <a:gdLst/>
              <a:ahLst/>
              <a:cxnLst/>
              <a:rect l="l" t="t" r="r" b="b"/>
              <a:pathLst>
                <a:path w="9692" h="14111" extrusionOk="0">
                  <a:moveTo>
                    <a:pt x="6585" y="552"/>
                  </a:moveTo>
                  <a:lnTo>
                    <a:pt x="6944" y="896"/>
                  </a:lnTo>
                  <a:lnTo>
                    <a:pt x="6944" y="1538"/>
                  </a:lnTo>
                  <a:lnTo>
                    <a:pt x="6585" y="1866"/>
                  </a:lnTo>
                  <a:lnTo>
                    <a:pt x="2613" y="1866"/>
                  </a:lnTo>
                  <a:lnTo>
                    <a:pt x="2300" y="1538"/>
                  </a:lnTo>
                  <a:lnTo>
                    <a:pt x="2300" y="881"/>
                  </a:lnTo>
                  <a:lnTo>
                    <a:pt x="2613" y="552"/>
                  </a:lnTo>
                  <a:close/>
                  <a:moveTo>
                    <a:pt x="6585" y="2419"/>
                  </a:moveTo>
                  <a:lnTo>
                    <a:pt x="6944" y="2762"/>
                  </a:lnTo>
                  <a:lnTo>
                    <a:pt x="6944" y="3405"/>
                  </a:lnTo>
                  <a:lnTo>
                    <a:pt x="6585" y="3748"/>
                  </a:lnTo>
                  <a:lnTo>
                    <a:pt x="2613" y="3748"/>
                  </a:lnTo>
                  <a:lnTo>
                    <a:pt x="2300" y="3405"/>
                  </a:lnTo>
                  <a:lnTo>
                    <a:pt x="2300" y="2748"/>
                  </a:lnTo>
                  <a:lnTo>
                    <a:pt x="2613" y="2419"/>
                  </a:lnTo>
                  <a:close/>
                  <a:moveTo>
                    <a:pt x="1747" y="3360"/>
                  </a:moveTo>
                  <a:lnTo>
                    <a:pt x="1747" y="3524"/>
                  </a:lnTo>
                  <a:cubicBezTo>
                    <a:pt x="1747" y="3598"/>
                    <a:pt x="1777" y="3658"/>
                    <a:pt x="1823" y="3704"/>
                  </a:cubicBezTo>
                  <a:lnTo>
                    <a:pt x="2300" y="4211"/>
                  </a:lnTo>
                  <a:cubicBezTo>
                    <a:pt x="2345" y="4256"/>
                    <a:pt x="2420" y="4285"/>
                    <a:pt x="2494" y="4285"/>
                  </a:cubicBezTo>
                  <a:lnTo>
                    <a:pt x="4346" y="4285"/>
                  </a:lnTo>
                  <a:lnTo>
                    <a:pt x="4346" y="5197"/>
                  </a:lnTo>
                  <a:cubicBezTo>
                    <a:pt x="4017" y="5301"/>
                    <a:pt x="3764" y="5555"/>
                    <a:pt x="3674" y="5884"/>
                  </a:cubicBezTo>
                  <a:lnTo>
                    <a:pt x="1031" y="5884"/>
                  </a:lnTo>
                  <a:cubicBezTo>
                    <a:pt x="881" y="5884"/>
                    <a:pt x="777" y="5764"/>
                    <a:pt x="777" y="5615"/>
                  </a:cubicBezTo>
                  <a:lnTo>
                    <a:pt x="777" y="3614"/>
                  </a:lnTo>
                  <a:cubicBezTo>
                    <a:pt x="777" y="3479"/>
                    <a:pt x="881" y="3360"/>
                    <a:pt x="1031" y="3360"/>
                  </a:cubicBezTo>
                  <a:close/>
                  <a:moveTo>
                    <a:pt x="8377" y="1494"/>
                  </a:moveTo>
                  <a:cubicBezTo>
                    <a:pt x="8527" y="1494"/>
                    <a:pt x="8646" y="1598"/>
                    <a:pt x="8646" y="1747"/>
                  </a:cubicBezTo>
                  <a:lnTo>
                    <a:pt x="8646" y="5615"/>
                  </a:lnTo>
                  <a:cubicBezTo>
                    <a:pt x="8646" y="5764"/>
                    <a:pt x="8527" y="5884"/>
                    <a:pt x="8377" y="5884"/>
                  </a:cubicBezTo>
                  <a:lnTo>
                    <a:pt x="5570" y="5884"/>
                  </a:lnTo>
                  <a:cubicBezTo>
                    <a:pt x="5480" y="5555"/>
                    <a:pt x="5227" y="5301"/>
                    <a:pt x="4899" y="5197"/>
                  </a:cubicBezTo>
                  <a:lnTo>
                    <a:pt x="4899" y="4285"/>
                  </a:lnTo>
                  <a:lnTo>
                    <a:pt x="6691" y="4285"/>
                  </a:lnTo>
                  <a:cubicBezTo>
                    <a:pt x="6765" y="4285"/>
                    <a:pt x="6840" y="4271"/>
                    <a:pt x="6884" y="4211"/>
                  </a:cubicBezTo>
                  <a:lnTo>
                    <a:pt x="7407" y="3718"/>
                  </a:lnTo>
                  <a:cubicBezTo>
                    <a:pt x="7467" y="3674"/>
                    <a:pt x="7497" y="3598"/>
                    <a:pt x="7497" y="3524"/>
                  </a:cubicBezTo>
                  <a:lnTo>
                    <a:pt x="7497" y="2643"/>
                  </a:lnTo>
                  <a:cubicBezTo>
                    <a:pt x="7497" y="2569"/>
                    <a:pt x="7467" y="2494"/>
                    <a:pt x="7407" y="2449"/>
                  </a:cubicBezTo>
                  <a:lnTo>
                    <a:pt x="7093" y="2151"/>
                  </a:lnTo>
                  <a:lnTo>
                    <a:pt x="7407" y="1852"/>
                  </a:lnTo>
                  <a:cubicBezTo>
                    <a:pt x="7467" y="1792"/>
                    <a:pt x="7497" y="1733"/>
                    <a:pt x="7497" y="1657"/>
                  </a:cubicBezTo>
                  <a:lnTo>
                    <a:pt x="7497" y="1494"/>
                  </a:lnTo>
                  <a:close/>
                  <a:moveTo>
                    <a:pt x="4630" y="5719"/>
                  </a:moveTo>
                  <a:cubicBezTo>
                    <a:pt x="4869" y="5719"/>
                    <a:pt x="5062" y="5914"/>
                    <a:pt x="5062" y="6153"/>
                  </a:cubicBezTo>
                  <a:cubicBezTo>
                    <a:pt x="5062" y="6391"/>
                    <a:pt x="4869" y="6585"/>
                    <a:pt x="4630" y="6585"/>
                  </a:cubicBezTo>
                  <a:cubicBezTo>
                    <a:pt x="4375" y="6585"/>
                    <a:pt x="4182" y="6391"/>
                    <a:pt x="4182" y="6153"/>
                  </a:cubicBezTo>
                  <a:cubicBezTo>
                    <a:pt x="4182" y="5914"/>
                    <a:pt x="4375" y="5719"/>
                    <a:pt x="4630" y="5719"/>
                  </a:cubicBezTo>
                  <a:close/>
                  <a:moveTo>
                    <a:pt x="2494" y="0"/>
                  </a:moveTo>
                  <a:cubicBezTo>
                    <a:pt x="2420" y="0"/>
                    <a:pt x="2345" y="30"/>
                    <a:pt x="2300" y="90"/>
                  </a:cubicBezTo>
                  <a:lnTo>
                    <a:pt x="1823" y="582"/>
                  </a:lnTo>
                  <a:cubicBezTo>
                    <a:pt x="1777" y="628"/>
                    <a:pt x="1747" y="702"/>
                    <a:pt x="1747" y="777"/>
                  </a:cubicBezTo>
                  <a:lnTo>
                    <a:pt x="1747" y="1657"/>
                  </a:lnTo>
                  <a:cubicBezTo>
                    <a:pt x="1747" y="1717"/>
                    <a:pt x="1777" y="1792"/>
                    <a:pt x="1823" y="1836"/>
                  </a:cubicBezTo>
                  <a:lnTo>
                    <a:pt x="2121" y="2151"/>
                  </a:lnTo>
                  <a:lnTo>
                    <a:pt x="1823" y="2449"/>
                  </a:lnTo>
                  <a:cubicBezTo>
                    <a:pt x="1777" y="2509"/>
                    <a:pt x="1747" y="2569"/>
                    <a:pt x="1747" y="2643"/>
                  </a:cubicBezTo>
                  <a:lnTo>
                    <a:pt x="1747" y="2808"/>
                  </a:lnTo>
                  <a:lnTo>
                    <a:pt x="1031" y="2808"/>
                  </a:lnTo>
                  <a:cubicBezTo>
                    <a:pt x="583" y="2808"/>
                    <a:pt x="224" y="3166"/>
                    <a:pt x="224" y="3614"/>
                  </a:cubicBezTo>
                  <a:lnTo>
                    <a:pt x="224" y="5615"/>
                  </a:lnTo>
                  <a:cubicBezTo>
                    <a:pt x="224" y="6063"/>
                    <a:pt x="583" y="6421"/>
                    <a:pt x="1031" y="6421"/>
                  </a:cubicBezTo>
                  <a:lnTo>
                    <a:pt x="3674" y="6421"/>
                  </a:lnTo>
                  <a:cubicBezTo>
                    <a:pt x="3764" y="6750"/>
                    <a:pt x="4017" y="7003"/>
                    <a:pt x="4346" y="7108"/>
                  </a:cubicBezTo>
                  <a:lnTo>
                    <a:pt x="4346" y="7974"/>
                  </a:lnTo>
                  <a:lnTo>
                    <a:pt x="4316" y="7974"/>
                  </a:lnTo>
                  <a:cubicBezTo>
                    <a:pt x="2838" y="7974"/>
                    <a:pt x="1584" y="9020"/>
                    <a:pt x="1299" y="10453"/>
                  </a:cubicBezTo>
                  <a:cubicBezTo>
                    <a:pt x="867" y="10483"/>
                    <a:pt x="449" y="10662"/>
                    <a:pt x="120" y="10975"/>
                  </a:cubicBezTo>
                  <a:cubicBezTo>
                    <a:pt x="15" y="11080"/>
                    <a:pt x="1" y="11244"/>
                    <a:pt x="120" y="11363"/>
                  </a:cubicBezTo>
                  <a:cubicBezTo>
                    <a:pt x="172" y="11416"/>
                    <a:pt x="239" y="11442"/>
                    <a:pt x="309" y="11442"/>
                  </a:cubicBezTo>
                  <a:cubicBezTo>
                    <a:pt x="378" y="11442"/>
                    <a:pt x="449" y="11416"/>
                    <a:pt x="509" y="11363"/>
                  </a:cubicBezTo>
                  <a:cubicBezTo>
                    <a:pt x="747" y="11140"/>
                    <a:pt x="1060" y="11005"/>
                    <a:pt x="1389" y="11005"/>
                  </a:cubicBezTo>
                  <a:cubicBezTo>
                    <a:pt x="1434" y="11005"/>
                    <a:pt x="1464" y="11005"/>
                    <a:pt x="1508" y="11020"/>
                  </a:cubicBezTo>
                  <a:cubicBezTo>
                    <a:pt x="1517" y="11021"/>
                    <a:pt x="1525" y="11022"/>
                    <a:pt x="1533" y="11022"/>
                  </a:cubicBezTo>
                  <a:cubicBezTo>
                    <a:pt x="1672" y="11022"/>
                    <a:pt x="1794" y="10907"/>
                    <a:pt x="1823" y="10766"/>
                  </a:cubicBezTo>
                  <a:cubicBezTo>
                    <a:pt x="1956" y="9497"/>
                    <a:pt x="3032" y="8526"/>
                    <a:pt x="4316" y="8526"/>
                  </a:cubicBezTo>
                  <a:cubicBezTo>
                    <a:pt x="5271" y="8526"/>
                    <a:pt x="6137" y="9064"/>
                    <a:pt x="6571" y="9915"/>
                  </a:cubicBezTo>
                  <a:cubicBezTo>
                    <a:pt x="6621" y="10014"/>
                    <a:pt x="6721" y="10072"/>
                    <a:pt x="6822" y="10072"/>
                  </a:cubicBezTo>
                  <a:cubicBezTo>
                    <a:pt x="6843" y="10072"/>
                    <a:pt x="6864" y="10070"/>
                    <a:pt x="6884" y="10065"/>
                  </a:cubicBezTo>
                  <a:cubicBezTo>
                    <a:pt x="7033" y="10019"/>
                    <a:pt x="7198" y="9990"/>
                    <a:pt x="7348" y="9990"/>
                  </a:cubicBezTo>
                  <a:cubicBezTo>
                    <a:pt x="7810" y="9990"/>
                    <a:pt x="8258" y="10184"/>
                    <a:pt x="8602" y="10527"/>
                  </a:cubicBezTo>
                  <a:cubicBezTo>
                    <a:pt x="8945" y="10871"/>
                    <a:pt x="9140" y="11319"/>
                    <a:pt x="9140" y="11781"/>
                  </a:cubicBezTo>
                  <a:cubicBezTo>
                    <a:pt x="9140" y="12737"/>
                    <a:pt x="8318" y="13559"/>
                    <a:pt x="7348" y="13559"/>
                  </a:cubicBezTo>
                  <a:lnTo>
                    <a:pt x="1389" y="13559"/>
                  </a:lnTo>
                  <a:cubicBezTo>
                    <a:pt x="1046" y="13559"/>
                    <a:pt x="732" y="13424"/>
                    <a:pt x="493" y="13201"/>
                  </a:cubicBezTo>
                  <a:cubicBezTo>
                    <a:pt x="443" y="13143"/>
                    <a:pt x="375" y="13116"/>
                    <a:pt x="306" y="13116"/>
                  </a:cubicBezTo>
                  <a:cubicBezTo>
                    <a:pt x="233" y="13116"/>
                    <a:pt x="159" y="13146"/>
                    <a:pt x="105" y="13201"/>
                  </a:cubicBezTo>
                  <a:cubicBezTo>
                    <a:pt x="1" y="13305"/>
                    <a:pt x="1" y="13484"/>
                    <a:pt x="105" y="13589"/>
                  </a:cubicBezTo>
                  <a:cubicBezTo>
                    <a:pt x="449" y="13917"/>
                    <a:pt x="911" y="14111"/>
                    <a:pt x="1389" y="14111"/>
                  </a:cubicBezTo>
                  <a:lnTo>
                    <a:pt x="7348" y="14111"/>
                  </a:lnTo>
                  <a:cubicBezTo>
                    <a:pt x="8616" y="14111"/>
                    <a:pt x="9691" y="13036"/>
                    <a:pt x="9691" y="11781"/>
                  </a:cubicBezTo>
                  <a:cubicBezTo>
                    <a:pt x="9691" y="10513"/>
                    <a:pt x="8616" y="9438"/>
                    <a:pt x="7348" y="9438"/>
                  </a:cubicBezTo>
                  <a:cubicBezTo>
                    <a:pt x="7213" y="9438"/>
                    <a:pt x="7093" y="9452"/>
                    <a:pt x="6959" y="9482"/>
                  </a:cubicBezTo>
                  <a:cubicBezTo>
                    <a:pt x="6511" y="8721"/>
                    <a:pt x="5749" y="8198"/>
                    <a:pt x="4899" y="8034"/>
                  </a:cubicBezTo>
                  <a:lnTo>
                    <a:pt x="4899" y="7108"/>
                  </a:lnTo>
                  <a:cubicBezTo>
                    <a:pt x="5227" y="7003"/>
                    <a:pt x="5480" y="6750"/>
                    <a:pt x="5570" y="6421"/>
                  </a:cubicBezTo>
                  <a:lnTo>
                    <a:pt x="8377" y="6421"/>
                  </a:lnTo>
                  <a:cubicBezTo>
                    <a:pt x="8825" y="6421"/>
                    <a:pt x="9199" y="6063"/>
                    <a:pt x="9199" y="5615"/>
                  </a:cubicBezTo>
                  <a:lnTo>
                    <a:pt x="9199" y="1747"/>
                  </a:lnTo>
                  <a:cubicBezTo>
                    <a:pt x="9199" y="1299"/>
                    <a:pt x="8825" y="941"/>
                    <a:pt x="8377" y="941"/>
                  </a:cubicBezTo>
                  <a:lnTo>
                    <a:pt x="7497" y="941"/>
                  </a:lnTo>
                  <a:lnTo>
                    <a:pt x="7497" y="777"/>
                  </a:lnTo>
                  <a:cubicBezTo>
                    <a:pt x="7497" y="702"/>
                    <a:pt x="7467" y="628"/>
                    <a:pt x="7407" y="568"/>
                  </a:cubicBezTo>
                  <a:lnTo>
                    <a:pt x="6884" y="74"/>
                  </a:lnTo>
                  <a:cubicBezTo>
                    <a:pt x="6840" y="30"/>
                    <a:pt x="6765" y="0"/>
                    <a:pt x="6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1876167" y="1529930"/>
              <a:ext cx="15731" cy="13777"/>
            </a:xfrm>
            <a:custGeom>
              <a:avLst/>
              <a:gdLst/>
              <a:ahLst/>
              <a:cxnLst/>
              <a:rect l="l" t="t" r="r" b="b"/>
              <a:pathLst>
                <a:path w="628" h="550" extrusionOk="0">
                  <a:moveTo>
                    <a:pt x="315" y="0"/>
                  </a:moveTo>
                  <a:cubicBezTo>
                    <a:pt x="281" y="0"/>
                    <a:pt x="245" y="7"/>
                    <a:pt x="209" y="21"/>
                  </a:cubicBezTo>
                  <a:cubicBezTo>
                    <a:pt x="74" y="81"/>
                    <a:pt x="0" y="244"/>
                    <a:pt x="60" y="379"/>
                  </a:cubicBezTo>
                  <a:cubicBezTo>
                    <a:pt x="106" y="482"/>
                    <a:pt x="212" y="550"/>
                    <a:pt x="319" y="550"/>
                  </a:cubicBezTo>
                  <a:cubicBezTo>
                    <a:pt x="353" y="550"/>
                    <a:pt x="386" y="543"/>
                    <a:pt x="418" y="529"/>
                  </a:cubicBezTo>
                  <a:cubicBezTo>
                    <a:pt x="568" y="469"/>
                    <a:pt x="627" y="304"/>
                    <a:pt x="568" y="170"/>
                  </a:cubicBezTo>
                  <a:cubicBezTo>
                    <a:pt x="522" y="68"/>
                    <a:pt x="42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1876167" y="1576674"/>
              <a:ext cx="15731" cy="13828"/>
            </a:xfrm>
            <a:custGeom>
              <a:avLst/>
              <a:gdLst/>
              <a:ahLst/>
              <a:cxnLst/>
              <a:rect l="l" t="t" r="r" b="b"/>
              <a:pathLst>
                <a:path w="628" h="552" extrusionOk="0">
                  <a:moveTo>
                    <a:pt x="314" y="0"/>
                  </a:moveTo>
                  <a:cubicBezTo>
                    <a:pt x="280" y="0"/>
                    <a:pt x="245" y="7"/>
                    <a:pt x="209" y="21"/>
                  </a:cubicBezTo>
                  <a:cubicBezTo>
                    <a:pt x="74" y="81"/>
                    <a:pt x="0" y="246"/>
                    <a:pt x="60" y="379"/>
                  </a:cubicBezTo>
                  <a:cubicBezTo>
                    <a:pt x="104" y="490"/>
                    <a:pt x="206" y="552"/>
                    <a:pt x="310" y="552"/>
                  </a:cubicBezTo>
                  <a:cubicBezTo>
                    <a:pt x="347" y="552"/>
                    <a:pt x="384" y="544"/>
                    <a:pt x="418" y="529"/>
                  </a:cubicBezTo>
                  <a:cubicBezTo>
                    <a:pt x="568" y="485"/>
                    <a:pt x="627" y="320"/>
                    <a:pt x="568" y="170"/>
                  </a:cubicBezTo>
                  <a:cubicBezTo>
                    <a:pt x="522" y="68"/>
                    <a:pt x="424"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1892625" y="1783662"/>
              <a:ext cx="59469" cy="23322"/>
            </a:xfrm>
            <a:custGeom>
              <a:avLst/>
              <a:gdLst/>
              <a:ahLst/>
              <a:cxnLst/>
              <a:rect l="l" t="t" r="r" b="b"/>
              <a:pathLst>
                <a:path w="2374" h="931" extrusionOk="0">
                  <a:moveTo>
                    <a:pt x="1187" y="1"/>
                  </a:moveTo>
                  <a:cubicBezTo>
                    <a:pt x="795" y="1"/>
                    <a:pt x="403" y="150"/>
                    <a:pt x="104" y="449"/>
                  </a:cubicBezTo>
                  <a:cubicBezTo>
                    <a:pt x="0" y="568"/>
                    <a:pt x="0" y="733"/>
                    <a:pt x="104" y="852"/>
                  </a:cubicBezTo>
                  <a:cubicBezTo>
                    <a:pt x="157" y="904"/>
                    <a:pt x="228" y="930"/>
                    <a:pt x="299" y="930"/>
                  </a:cubicBezTo>
                  <a:cubicBezTo>
                    <a:pt x="370" y="930"/>
                    <a:pt x="441" y="904"/>
                    <a:pt x="492" y="852"/>
                  </a:cubicBezTo>
                  <a:cubicBezTo>
                    <a:pt x="687" y="658"/>
                    <a:pt x="937" y="561"/>
                    <a:pt x="1187" y="561"/>
                  </a:cubicBezTo>
                  <a:cubicBezTo>
                    <a:pt x="1437" y="561"/>
                    <a:pt x="1688" y="658"/>
                    <a:pt x="1882" y="852"/>
                  </a:cubicBezTo>
                  <a:cubicBezTo>
                    <a:pt x="1942" y="897"/>
                    <a:pt x="2001" y="926"/>
                    <a:pt x="2075" y="926"/>
                  </a:cubicBezTo>
                  <a:cubicBezTo>
                    <a:pt x="2151" y="926"/>
                    <a:pt x="2225" y="897"/>
                    <a:pt x="2270" y="852"/>
                  </a:cubicBezTo>
                  <a:cubicBezTo>
                    <a:pt x="2374" y="733"/>
                    <a:pt x="2374" y="568"/>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1872785" y="1756082"/>
              <a:ext cx="99148" cy="31087"/>
            </a:xfrm>
            <a:custGeom>
              <a:avLst/>
              <a:gdLst/>
              <a:ahLst/>
              <a:cxnLst/>
              <a:rect l="l" t="t" r="r" b="b"/>
              <a:pathLst>
                <a:path w="3958" h="1241" extrusionOk="0">
                  <a:moveTo>
                    <a:pt x="1987" y="1"/>
                  </a:moveTo>
                  <a:cubicBezTo>
                    <a:pt x="1311" y="1"/>
                    <a:pt x="635" y="258"/>
                    <a:pt x="120" y="773"/>
                  </a:cubicBezTo>
                  <a:cubicBezTo>
                    <a:pt x="0" y="878"/>
                    <a:pt x="0" y="1057"/>
                    <a:pt x="120" y="1161"/>
                  </a:cubicBezTo>
                  <a:cubicBezTo>
                    <a:pt x="172" y="1214"/>
                    <a:pt x="240" y="1240"/>
                    <a:pt x="308" y="1240"/>
                  </a:cubicBezTo>
                  <a:cubicBezTo>
                    <a:pt x="377" y="1240"/>
                    <a:pt x="448" y="1214"/>
                    <a:pt x="508" y="1161"/>
                  </a:cubicBezTo>
                  <a:cubicBezTo>
                    <a:pt x="896" y="773"/>
                    <a:pt x="1419" y="550"/>
                    <a:pt x="1987" y="550"/>
                  </a:cubicBezTo>
                  <a:cubicBezTo>
                    <a:pt x="2539" y="550"/>
                    <a:pt x="3062" y="773"/>
                    <a:pt x="3465" y="1161"/>
                  </a:cubicBezTo>
                  <a:cubicBezTo>
                    <a:pt x="3510" y="1221"/>
                    <a:pt x="3584" y="1237"/>
                    <a:pt x="3659" y="1237"/>
                  </a:cubicBezTo>
                  <a:cubicBezTo>
                    <a:pt x="3719" y="1237"/>
                    <a:pt x="3793" y="1221"/>
                    <a:pt x="3853" y="1161"/>
                  </a:cubicBezTo>
                  <a:cubicBezTo>
                    <a:pt x="3958" y="1057"/>
                    <a:pt x="3958" y="878"/>
                    <a:pt x="3853" y="773"/>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1914894" y="1815400"/>
              <a:ext cx="15155" cy="13727"/>
            </a:xfrm>
            <a:custGeom>
              <a:avLst/>
              <a:gdLst/>
              <a:ahLst/>
              <a:cxnLst/>
              <a:rect l="l" t="t" r="r" b="b"/>
              <a:pathLst>
                <a:path w="605" h="548" extrusionOk="0">
                  <a:moveTo>
                    <a:pt x="304" y="0"/>
                  </a:moveTo>
                  <a:cubicBezTo>
                    <a:pt x="177" y="0"/>
                    <a:pt x="49" y="84"/>
                    <a:pt x="22" y="227"/>
                  </a:cubicBezTo>
                  <a:cubicBezTo>
                    <a:pt x="0" y="411"/>
                    <a:pt x="150" y="547"/>
                    <a:pt x="308" y="547"/>
                  </a:cubicBezTo>
                  <a:cubicBezTo>
                    <a:pt x="369" y="547"/>
                    <a:pt x="431" y="527"/>
                    <a:pt x="485" y="481"/>
                  </a:cubicBezTo>
                  <a:cubicBezTo>
                    <a:pt x="589" y="392"/>
                    <a:pt x="605" y="227"/>
                    <a:pt x="529" y="123"/>
                  </a:cubicBezTo>
                  <a:cubicBezTo>
                    <a:pt x="475" y="39"/>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1794980" y="1807309"/>
              <a:ext cx="15706" cy="13677"/>
            </a:xfrm>
            <a:custGeom>
              <a:avLst/>
              <a:gdLst/>
              <a:ahLst/>
              <a:cxnLst/>
              <a:rect l="l" t="t" r="r" b="b"/>
              <a:pathLst>
                <a:path w="627" h="546" extrusionOk="0">
                  <a:moveTo>
                    <a:pt x="298" y="0"/>
                  </a:moveTo>
                  <a:cubicBezTo>
                    <a:pt x="249" y="0"/>
                    <a:pt x="198" y="13"/>
                    <a:pt x="150" y="42"/>
                  </a:cubicBezTo>
                  <a:cubicBezTo>
                    <a:pt x="46" y="117"/>
                    <a:pt x="0" y="251"/>
                    <a:pt x="46" y="386"/>
                  </a:cubicBezTo>
                  <a:cubicBezTo>
                    <a:pt x="95" y="493"/>
                    <a:pt x="199" y="545"/>
                    <a:pt x="302" y="545"/>
                  </a:cubicBezTo>
                  <a:cubicBezTo>
                    <a:pt x="416" y="545"/>
                    <a:pt x="529" y="482"/>
                    <a:pt x="568" y="356"/>
                  </a:cubicBezTo>
                  <a:cubicBezTo>
                    <a:pt x="627" y="169"/>
                    <a:pt x="475"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49"/>
          <p:cNvGrpSpPr/>
          <p:nvPr/>
        </p:nvGrpSpPr>
        <p:grpSpPr>
          <a:xfrm>
            <a:off x="2547582" y="1506509"/>
            <a:ext cx="264854" cy="353481"/>
            <a:chOff x="2547582" y="1506509"/>
            <a:chExt cx="264854" cy="353481"/>
          </a:xfrm>
        </p:grpSpPr>
        <p:sp>
          <p:nvSpPr>
            <p:cNvPr id="815" name="Google Shape;815;p49"/>
            <p:cNvSpPr/>
            <p:nvPr/>
          </p:nvSpPr>
          <p:spPr>
            <a:xfrm>
              <a:off x="2634005" y="1748867"/>
              <a:ext cx="15381" cy="13878"/>
            </a:xfrm>
            <a:custGeom>
              <a:avLst/>
              <a:gdLst/>
              <a:ahLst/>
              <a:cxnLst/>
              <a:rect l="l" t="t" r="r" b="b"/>
              <a:pathLst>
                <a:path w="614" h="554" extrusionOk="0">
                  <a:moveTo>
                    <a:pt x="295" y="0"/>
                  </a:moveTo>
                  <a:cubicBezTo>
                    <a:pt x="246" y="0"/>
                    <a:pt x="195" y="14"/>
                    <a:pt x="150" y="46"/>
                  </a:cubicBezTo>
                  <a:cubicBezTo>
                    <a:pt x="45" y="121"/>
                    <a:pt x="0" y="270"/>
                    <a:pt x="45" y="390"/>
                  </a:cubicBezTo>
                  <a:cubicBezTo>
                    <a:pt x="90" y="494"/>
                    <a:pt x="210" y="553"/>
                    <a:pt x="329" y="553"/>
                  </a:cubicBezTo>
                  <a:cubicBezTo>
                    <a:pt x="448" y="539"/>
                    <a:pt x="552" y="450"/>
                    <a:pt x="568" y="344"/>
                  </a:cubicBezTo>
                  <a:cubicBezTo>
                    <a:pt x="614" y="151"/>
                    <a:pt x="4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2634005" y="1701999"/>
              <a:ext cx="15356" cy="13778"/>
            </a:xfrm>
            <a:custGeom>
              <a:avLst/>
              <a:gdLst/>
              <a:ahLst/>
              <a:cxnLst/>
              <a:rect l="l" t="t" r="r" b="b"/>
              <a:pathLst>
                <a:path w="613" h="550" extrusionOk="0">
                  <a:moveTo>
                    <a:pt x="302" y="0"/>
                  </a:moveTo>
                  <a:cubicBezTo>
                    <a:pt x="266" y="0"/>
                    <a:pt x="230" y="7"/>
                    <a:pt x="194" y="21"/>
                  </a:cubicBezTo>
                  <a:cubicBezTo>
                    <a:pt x="60" y="81"/>
                    <a:pt x="0" y="244"/>
                    <a:pt x="45" y="379"/>
                  </a:cubicBezTo>
                  <a:cubicBezTo>
                    <a:pt x="90" y="481"/>
                    <a:pt x="197" y="549"/>
                    <a:pt x="311" y="549"/>
                  </a:cubicBezTo>
                  <a:cubicBezTo>
                    <a:pt x="347" y="549"/>
                    <a:pt x="383" y="543"/>
                    <a:pt x="419" y="529"/>
                  </a:cubicBezTo>
                  <a:cubicBezTo>
                    <a:pt x="552" y="469"/>
                    <a:pt x="612" y="304"/>
                    <a:pt x="568" y="170"/>
                  </a:cubicBezTo>
                  <a:cubicBezTo>
                    <a:pt x="522" y="68"/>
                    <a:pt x="416"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2634005" y="1795861"/>
              <a:ext cx="15356" cy="13778"/>
            </a:xfrm>
            <a:custGeom>
              <a:avLst/>
              <a:gdLst/>
              <a:ahLst/>
              <a:cxnLst/>
              <a:rect l="l" t="t" r="r" b="b"/>
              <a:pathLst>
                <a:path w="613" h="550" extrusionOk="0">
                  <a:moveTo>
                    <a:pt x="301" y="1"/>
                  </a:moveTo>
                  <a:cubicBezTo>
                    <a:pt x="266" y="1"/>
                    <a:pt x="229" y="7"/>
                    <a:pt x="194" y="21"/>
                  </a:cubicBezTo>
                  <a:cubicBezTo>
                    <a:pt x="60" y="81"/>
                    <a:pt x="0" y="246"/>
                    <a:pt x="45" y="380"/>
                  </a:cubicBezTo>
                  <a:cubicBezTo>
                    <a:pt x="90" y="483"/>
                    <a:pt x="197" y="550"/>
                    <a:pt x="311" y="550"/>
                  </a:cubicBezTo>
                  <a:cubicBezTo>
                    <a:pt x="346" y="550"/>
                    <a:pt x="383" y="543"/>
                    <a:pt x="419" y="529"/>
                  </a:cubicBezTo>
                  <a:cubicBezTo>
                    <a:pt x="552" y="469"/>
                    <a:pt x="612" y="306"/>
                    <a:pt x="568" y="171"/>
                  </a:cubicBezTo>
                  <a:cubicBezTo>
                    <a:pt x="522" y="69"/>
                    <a:pt x="416"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2547582" y="1506509"/>
              <a:ext cx="264503" cy="353481"/>
            </a:xfrm>
            <a:custGeom>
              <a:avLst/>
              <a:gdLst/>
              <a:ahLst/>
              <a:cxnLst/>
              <a:rect l="l" t="t" r="r" b="b"/>
              <a:pathLst>
                <a:path w="10559" h="14111" extrusionOk="0">
                  <a:moveTo>
                    <a:pt x="7243" y="7421"/>
                  </a:moveTo>
                  <a:lnTo>
                    <a:pt x="7602" y="7765"/>
                  </a:lnTo>
                  <a:lnTo>
                    <a:pt x="7602" y="8407"/>
                  </a:lnTo>
                  <a:lnTo>
                    <a:pt x="7243" y="8735"/>
                  </a:lnTo>
                  <a:lnTo>
                    <a:pt x="3271" y="8735"/>
                  </a:lnTo>
                  <a:lnTo>
                    <a:pt x="2957" y="8407"/>
                  </a:lnTo>
                  <a:lnTo>
                    <a:pt x="2957" y="7750"/>
                  </a:lnTo>
                  <a:lnTo>
                    <a:pt x="3271" y="7421"/>
                  </a:lnTo>
                  <a:close/>
                  <a:moveTo>
                    <a:pt x="7243" y="9288"/>
                  </a:moveTo>
                  <a:lnTo>
                    <a:pt x="7602" y="9631"/>
                  </a:lnTo>
                  <a:lnTo>
                    <a:pt x="7602" y="10274"/>
                  </a:lnTo>
                  <a:lnTo>
                    <a:pt x="7243" y="10617"/>
                  </a:lnTo>
                  <a:lnTo>
                    <a:pt x="3271" y="10617"/>
                  </a:lnTo>
                  <a:lnTo>
                    <a:pt x="2957" y="10288"/>
                  </a:lnTo>
                  <a:lnTo>
                    <a:pt x="2957" y="9617"/>
                  </a:lnTo>
                  <a:lnTo>
                    <a:pt x="3271" y="9288"/>
                  </a:lnTo>
                  <a:close/>
                  <a:moveTo>
                    <a:pt x="7243" y="11170"/>
                  </a:moveTo>
                  <a:lnTo>
                    <a:pt x="7602" y="11498"/>
                  </a:lnTo>
                  <a:lnTo>
                    <a:pt x="7602" y="12140"/>
                  </a:lnTo>
                  <a:lnTo>
                    <a:pt x="7243" y="12484"/>
                  </a:lnTo>
                  <a:lnTo>
                    <a:pt x="3271" y="12484"/>
                  </a:lnTo>
                  <a:lnTo>
                    <a:pt x="2957" y="12155"/>
                  </a:lnTo>
                  <a:lnTo>
                    <a:pt x="2957" y="11498"/>
                  </a:lnTo>
                  <a:lnTo>
                    <a:pt x="3271" y="11170"/>
                  </a:lnTo>
                  <a:close/>
                  <a:moveTo>
                    <a:pt x="5153" y="0"/>
                  </a:moveTo>
                  <a:cubicBezTo>
                    <a:pt x="3660" y="0"/>
                    <a:pt x="2420" y="1046"/>
                    <a:pt x="2136" y="2479"/>
                  </a:cubicBezTo>
                  <a:cubicBezTo>
                    <a:pt x="1165" y="2523"/>
                    <a:pt x="389" y="3330"/>
                    <a:pt x="389" y="4315"/>
                  </a:cubicBezTo>
                  <a:cubicBezTo>
                    <a:pt x="389" y="5316"/>
                    <a:pt x="1211" y="6137"/>
                    <a:pt x="2226" y="6137"/>
                  </a:cubicBezTo>
                  <a:lnTo>
                    <a:pt x="5003" y="6137"/>
                  </a:lnTo>
                  <a:lnTo>
                    <a:pt x="5003" y="6869"/>
                  </a:lnTo>
                  <a:lnTo>
                    <a:pt x="3152" y="6869"/>
                  </a:lnTo>
                  <a:cubicBezTo>
                    <a:pt x="3077" y="6869"/>
                    <a:pt x="3002" y="6899"/>
                    <a:pt x="2957" y="6959"/>
                  </a:cubicBezTo>
                  <a:lnTo>
                    <a:pt x="2495" y="7451"/>
                  </a:lnTo>
                  <a:cubicBezTo>
                    <a:pt x="2435" y="7496"/>
                    <a:pt x="2405" y="7571"/>
                    <a:pt x="2405" y="7646"/>
                  </a:cubicBezTo>
                  <a:lnTo>
                    <a:pt x="2405" y="8526"/>
                  </a:lnTo>
                  <a:cubicBezTo>
                    <a:pt x="2405" y="8586"/>
                    <a:pt x="2435" y="8661"/>
                    <a:pt x="2495" y="8705"/>
                  </a:cubicBezTo>
                  <a:lnTo>
                    <a:pt x="2778" y="9020"/>
                  </a:lnTo>
                  <a:lnTo>
                    <a:pt x="2495" y="9318"/>
                  </a:lnTo>
                  <a:cubicBezTo>
                    <a:pt x="2435" y="9378"/>
                    <a:pt x="2405" y="9438"/>
                    <a:pt x="2405" y="9512"/>
                  </a:cubicBezTo>
                  <a:lnTo>
                    <a:pt x="2405" y="10393"/>
                  </a:lnTo>
                  <a:cubicBezTo>
                    <a:pt x="2405" y="10467"/>
                    <a:pt x="2435" y="10527"/>
                    <a:pt x="2495" y="10587"/>
                  </a:cubicBezTo>
                  <a:lnTo>
                    <a:pt x="2778" y="10885"/>
                  </a:lnTo>
                  <a:lnTo>
                    <a:pt x="2495" y="11200"/>
                  </a:lnTo>
                  <a:cubicBezTo>
                    <a:pt x="2435" y="11244"/>
                    <a:pt x="2405" y="11319"/>
                    <a:pt x="2405" y="11379"/>
                  </a:cubicBezTo>
                  <a:lnTo>
                    <a:pt x="2405" y="11543"/>
                  </a:lnTo>
                  <a:lnTo>
                    <a:pt x="822" y="11543"/>
                  </a:lnTo>
                  <a:cubicBezTo>
                    <a:pt x="673" y="11543"/>
                    <a:pt x="554" y="11423"/>
                    <a:pt x="554" y="11274"/>
                  </a:cubicBezTo>
                  <a:lnTo>
                    <a:pt x="554" y="8661"/>
                  </a:lnTo>
                  <a:cubicBezTo>
                    <a:pt x="554" y="8542"/>
                    <a:pt x="613" y="8422"/>
                    <a:pt x="687" y="8333"/>
                  </a:cubicBezTo>
                  <a:lnTo>
                    <a:pt x="1135" y="7885"/>
                  </a:lnTo>
                  <a:lnTo>
                    <a:pt x="1135" y="8078"/>
                  </a:lnTo>
                  <a:cubicBezTo>
                    <a:pt x="1135" y="8228"/>
                    <a:pt x="1255" y="8347"/>
                    <a:pt x="1420" y="8347"/>
                  </a:cubicBezTo>
                  <a:cubicBezTo>
                    <a:pt x="1569" y="8347"/>
                    <a:pt x="1688" y="8228"/>
                    <a:pt x="1688" y="8078"/>
                  </a:cubicBezTo>
                  <a:lnTo>
                    <a:pt x="1688" y="7228"/>
                  </a:lnTo>
                  <a:cubicBezTo>
                    <a:pt x="1688" y="7078"/>
                    <a:pt x="1569" y="6943"/>
                    <a:pt x="1420" y="6943"/>
                  </a:cubicBezTo>
                  <a:lnTo>
                    <a:pt x="538" y="6943"/>
                  </a:lnTo>
                  <a:cubicBezTo>
                    <a:pt x="389" y="6943"/>
                    <a:pt x="269" y="7078"/>
                    <a:pt x="269" y="7228"/>
                  </a:cubicBezTo>
                  <a:cubicBezTo>
                    <a:pt x="269" y="7377"/>
                    <a:pt x="389" y="7496"/>
                    <a:pt x="538" y="7496"/>
                  </a:cubicBezTo>
                  <a:lnTo>
                    <a:pt x="747" y="7496"/>
                  </a:lnTo>
                  <a:lnTo>
                    <a:pt x="299" y="7944"/>
                  </a:lnTo>
                  <a:cubicBezTo>
                    <a:pt x="106" y="8138"/>
                    <a:pt x="0" y="8392"/>
                    <a:pt x="0" y="8661"/>
                  </a:cubicBezTo>
                  <a:lnTo>
                    <a:pt x="0" y="11274"/>
                  </a:lnTo>
                  <a:cubicBezTo>
                    <a:pt x="0" y="11737"/>
                    <a:pt x="374" y="12096"/>
                    <a:pt x="822" y="12096"/>
                  </a:cubicBezTo>
                  <a:lnTo>
                    <a:pt x="2405" y="12096"/>
                  </a:lnTo>
                  <a:lnTo>
                    <a:pt x="2405" y="12259"/>
                  </a:lnTo>
                  <a:cubicBezTo>
                    <a:pt x="2405" y="12335"/>
                    <a:pt x="2435" y="12409"/>
                    <a:pt x="2495" y="12454"/>
                  </a:cubicBezTo>
                  <a:lnTo>
                    <a:pt x="2957" y="12946"/>
                  </a:lnTo>
                  <a:cubicBezTo>
                    <a:pt x="3002" y="13006"/>
                    <a:pt x="3077" y="13036"/>
                    <a:pt x="3152" y="13036"/>
                  </a:cubicBezTo>
                  <a:lnTo>
                    <a:pt x="3480" y="13036"/>
                  </a:lnTo>
                  <a:lnTo>
                    <a:pt x="3480" y="13559"/>
                  </a:lnTo>
                  <a:lnTo>
                    <a:pt x="3212" y="13559"/>
                  </a:lnTo>
                  <a:cubicBezTo>
                    <a:pt x="3062" y="13559"/>
                    <a:pt x="2927" y="13678"/>
                    <a:pt x="2927" y="13828"/>
                  </a:cubicBezTo>
                  <a:cubicBezTo>
                    <a:pt x="2927" y="13991"/>
                    <a:pt x="3062" y="14111"/>
                    <a:pt x="3212" y="14111"/>
                  </a:cubicBezTo>
                  <a:lnTo>
                    <a:pt x="4346" y="14111"/>
                  </a:lnTo>
                  <a:cubicBezTo>
                    <a:pt x="4496" y="14111"/>
                    <a:pt x="4615" y="13991"/>
                    <a:pt x="4615" y="13828"/>
                  </a:cubicBezTo>
                  <a:cubicBezTo>
                    <a:pt x="4615" y="13678"/>
                    <a:pt x="4496" y="13559"/>
                    <a:pt x="4346" y="13559"/>
                  </a:cubicBezTo>
                  <a:lnTo>
                    <a:pt x="4032" y="13559"/>
                  </a:lnTo>
                  <a:lnTo>
                    <a:pt x="4032" y="13036"/>
                  </a:lnTo>
                  <a:lnTo>
                    <a:pt x="6586" y="13036"/>
                  </a:lnTo>
                  <a:lnTo>
                    <a:pt x="6586" y="13559"/>
                  </a:lnTo>
                  <a:lnTo>
                    <a:pt x="6317" y="13559"/>
                  </a:lnTo>
                  <a:cubicBezTo>
                    <a:pt x="6168" y="13559"/>
                    <a:pt x="6049" y="13678"/>
                    <a:pt x="6049" y="13828"/>
                  </a:cubicBezTo>
                  <a:cubicBezTo>
                    <a:pt x="6049" y="13991"/>
                    <a:pt x="6168" y="14111"/>
                    <a:pt x="6317" y="14111"/>
                  </a:cubicBezTo>
                  <a:lnTo>
                    <a:pt x="7452" y="14111"/>
                  </a:lnTo>
                  <a:cubicBezTo>
                    <a:pt x="7602" y="14111"/>
                    <a:pt x="7735" y="13991"/>
                    <a:pt x="7735" y="13828"/>
                  </a:cubicBezTo>
                  <a:cubicBezTo>
                    <a:pt x="7735" y="13678"/>
                    <a:pt x="7602" y="13559"/>
                    <a:pt x="7452" y="13559"/>
                  </a:cubicBezTo>
                  <a:lnTo>
                    <a:pt x="7138" y="13559"/>
                  </a:lnTo>
                  <a:lnTo>
                    <a:pt x="7138" y="13036"/>
                  </a:lnTo>
                  <a:lnTo>
                    <a:pt x="7363" y="13036"/>
                  </a:lnTo>
                  <a:cubicBezTo>
                    <a:pt x="7422" y="13036"/>
                    <a:pt x="7497" y="13006"/>
                    <a:pt x="7542" y="12962"/>
                  </a:cubicBezTo>
                  <a:lnTo>
                    <a:pt x="8080" y="12468"/>
                  </a:lnTo>
                  <a:cubicBezTo>
                    <a:pt x="8124" y="12409"/>
                    <a:pt x="8154" y="12335"/>
                    <a:pt x="8154" y="12259"/>
                  </a:cubicBezTo>
                  <a:lnTo>
                    <a:pt x="8154" y="11379"/>
                  </a:lnTo>
                  <a:cubicBezTo>
                    <a:pt x="8154" y="11304"/>
                    <a:pt x="8124" y="11230"/>
                    <a:pt x="8080" y="11184"/>
                  </a:cubicBezTo>
                  <a:lnTo>
                    <a:pt x="7765" y="10885"/>
                  </a:lnTo>
                  <a:lnTo>
                    <a:pt x="8080" y="10587"/>
                  </a:lnTo>
                  <a:cubicBezTo>
                    <a:pt x="8124" y="10543"/>
                    <a:pt x="8154" y="10467"/>
                    <a:pt x="8154" y="10393"/>
                  </a:cubicBezTo>
                  <a:lnTo>
                    <a:pt x="8154" y="10228"/>
                  </a:lnTo>
                  <a:lnTo>
                    <a:pt x="9736" y="10228"/>
                  </a:lnTo>
                  <a:cubicBezTo>
                    <a:pt x="10200" y="10228"/>
                    <a:pt x="10558" y="9856"/>
                    <a:pt x="10558" y="9408"/>
                  </a:cubicBezTo>
                  <a:lnTo>
                    <a:pt x="10558" y="8661"/>
                  </a:lnTo>
                  <a:cubicBezTo>
                    <a:pt x="10558" y="8392"/>
                    <a:pt x="10453" y="8138"/>
                    <a:pt x="10274" y="7944"/>
                  </a:cubicBezTo>
                  <a:lnTo>
                    <a:pt x="9826" y="7496"/>
                  </a:lnTo>
                  <a:lnTo>
                    <a:pt x="10021" y="7496"/>
                  </a:lnTo>
                  <a:cubicBezTo>
                    <a:pt x="10184" y="7496"/>
                    <a:pt x="10304" y="7377"/>
                    <a:pt x="10304" y="7228"/>
                  </a:cubicBezTo>
                  <a:cubicBezTo>
                    <a:pt x="10304" y="7078"/>
                    <a:pt x="10184" y="6943"/>
                    <a:pt x="10021" y="6943"/>
                  </a:cubicBezTo>
                  <a:lnTo>
                    <a:pt x="9155" y="6943"/>
                  </a:lnTo>
                  <a:cubicBezTo>
                    <a:pt x="9005" y="6943"/>
                    <a:pt x="8886" y="7078"/>
                    <a:pt x="8886" y="7228"/>
                  </a:cubicBezTo>
                  <a:lnTo>
                    <a:pt x="8886" y="8078"/>
                  </a:lnTo>
                  <a:cubicBezTo>
                    <a:pt x="8886" y="8228"/>
                    <a:pt x="9005" y="8347"/>
                    <a:pt x="9155" y="8347"/>
                  </a:cubicBezTo>
                  <a:cubicBezTo>
                    <a:pt x="9304" y="8347"/>
                    <a:pt x="9438" y="8228"/>
                    <a:pt x="9438" y="8078"/>
                  </a:cubicBezTo>
                  <a:lnTo>
                    <a:pt x="9438" y="7885"/>
                  </a:lnTo>
                  <a:lnTo>
                    <a:pt x="9871" y="8333"/>
                  </a:lnTo>
                  <a:cubicBezTo>
                    <a:pt x="9961" y="8422"/>
                    <a:pt x="10005" y="8542"/>
                    <a:pt x="10005" y="8661"/>
                  </a:cubicBezTo>
                  <a:lnTo>
                    <a:pt x="10005" y="9408"/>
                  </a:lnTo>
                  <a:cubicBezTo>
                    <a:pt x="10005" y="9557"/>
                    <a:pt x="9886" y="9677"/>
                    <a:pt x="9736" y="9677"/>
                  </a:cubicBezTo>
                  <a:lnTo>
                    <a:pt x="8154" y="9677"/>
                  </a:lnTo>
                  <a:lnTo>
                    <a:pt x="8154" y="9512"/>
                  </a:lnTo>
                  <a:cubicBezTo>
                    <a:pt x="8154" y="9438"/>
                    <a:pt x="8124" y="9362"/>
                    <a:pt x="8080" y="9318"/>
                  </a:cubicBezTo>
                  <a:lnTo>
                    <a:pt x="7765" y="9020"/>
                  </a:lnTo>
                  <a:lnTo>
                    <a:pt x="8080" y="8721"/>
                  </a:lnTo>
                  <a:cubicBezTo>
                    <a:pt x="8124" y="8661"/>
                    <a:pt x="8154" y="8601"/>
                    <a:pt x="8154" y="8526"/>
                  </a:cubicBezTo>
                  <a:lnTo>
                    <a:pt x="8154" y="7646"/>
                  </a:lnTo>
                  <a:cubicBezTo>
                    <a:pt x="8154" y="7571"/>
                    <a:pt x="8124" y="7496"/>
                    <a:pt x="8080" y="7437"/>
                  </a:cubicBezTo>
                  <a:lnTo>
                    <a:pt x="7542" y="6943"/>
                  </a:lnTo>
                  <a:cubicBezTo>
                    <a:pt x="7497" y="6899"/>
                    <a:pt x="7422" y="6869"/>
                    <a:pt x="7363" y="6869"/>
                  </a:cubicBezTo>
                  <a:lnTo>
                    <a:pt x="5555" y="6869"/>
                  </a:lnTo>
                  <a:lnTo>
                    <a:pt x="5555" y="6137"/>
                  </a:lnTo>
                  <a:lnTo>
                    <a:pt x="8199" y="6137"/>
                  </a:lnTo>
                  <a:cubicBezTo>
                    <a:pt x="8960" y="6137"/>
                    <a:pt x="9677" y="5749"/>
                    <a:pt x="10110" y="5107"/>
                  </a:cubicBezTo>
                  <a:cubicBezTo>
                    <a:pt x="10200" y="4988"/>
                    <a:pt x="10170" y="4809"/>
                    <a:pt x="10051" y="4733"/>
                  </a:cubicBezTo>
                  <a:cubicBezTo>
                    <a:pt x="9997" y="4698"/>
                    <a:pt x="9940" y="4681"/>
                    <a:pt x="9884" y="4681"/>
                  </a:cubicBezTo>
                  <a:cubicBezTo>
                    <a:pt x="9798" y="4681"/>
                    <a:pt x="9717" y="4721"/>
                    <a:pt x="9662" y="4793"/>
                  </a:cubicBezTo>
                  <a:cubicBezTo>
                    <a:pt x="9318" y="5301"/>
                    <a:pt x="8766" y="5585"/>
                    <a:pt x="8199" y="5585"/>
                  </a:cubicBezTo>
                  <a:lnTo>
                    <a:pt x="5555" y="5585"/>
                  </a:lnTo>
                  <a:lnTo>
                    <a:pt x="5555" y="4838"/>
                  </a:lnTo>
                  <a:lnTo>
                    <a:pt x="5705" y="4972"/>
                  </a:lnTo>
                  <a:cubicBezTo>
                    <a:pt x="5757" y="5032"/>
                    <a:pt x="5828" y="5062"/>
                    <a:pt x="5899" y="5062"/>
                  </a:cubicBezTo>
                  <a:cubicBezTo>
                    <a:pt x="5970" y="5062"/>
                    <a:pt x="6041" y="5032"/>
                    <a:pt x="6093" y="4972"/>
                  </a:cubicBezTo>
                  <a:cubicBezTo>
                    <a:pt x="6198" y="4868"/>
                    <a:pt x="6198" y="4689"/>
                    <a:pt x="6093" y="4584"/>
                  </a:cubicBezTo>
                  <a:lnTo>
                    <a:pt x="5481" y="3972"/>
                  </a:lnTo>
                  <a:cubicBezTo>
                    <a:pt x="5429" y="3920"/>
                    <a:pt x="5358" y="3894"/>
                    <a:pt x="5287" y="3894"/>
                  </a:cubicBezTo>
                  <a:cubicBezTo>
                    <a:pt x="5216" y="3894"/>
                    <a:pt x="5145" y="3920"/>
                    <a:pt x="5093" y="3972"/>
                  </a:cubicBezTo>
                  <a:lnTo>
                    <a:pt x="4480" y="4584"/>
                  </a:lnTo>
                  <a:cubicBezTo>
                    <a:pt x="4376" y="4689"/>
                    <a:pt x="4376" y="4868"/>
                    <a:pt x="4480" y="4972"/>
                  </a:cubicBezTo>
                  <a:cubicBezTo>
                    <a:pt x="4533" y="5025"/>
                    <a:pt x="4604" y="5051"/>
                    <a:pt x="4675" y="5051"/>
                  </a:cubicBezTo>
                  <a:cubicBezTo>
                    <a:pt x="4746" y="5051"/>
                    <a:pt x="4816" y="5025"/>
                    <a:pt x="4868" y="4972"/>
                  </a:cubicBezTo>
                  <a:lnTo>
                    <a:pt x="5003" y="4838"/>
                  </a:lnTo>
                  <a:lnTo>
                    <a:pt x="5003" y="5585"/>
                  </a:lnTo>
                  <a:lnTo>
                    <a:pt x="2226" y="5585"/>
                  </a:lnTo>
                  <a:cubicBezTo>
                    <a:pt x="1509" y="5585"/>
                    <a:pt x="942" y="5018"/>
                    <a:pt x="942" y="4315"/>
                  </a:cubicBezTo>
                  <a:cubicBezTo>
                    <a:pt x="942" y="3614"/>
                    <a:pt x="1509" y="3031"/>
                    <a:pt x="2226" y="3031"/>
                  </a:cubicBezTo>
                  <a:cubicBezTo>
                    <a:pt x="2256" y="3031"/>
                    <a:pt x="2300" y="3031"/>
                    <a:pt x="2345" y="3047"/>
                  </a:cubicBezTo>
                  <a:cubicBezTo>
                    <a:pt x="2354" y="3047"/>
                    <a:pt x="2362" y="3048"/>
                    <a:pt x="2370" y="3048"/>
                  </a:cubicBezTo>
                  <a:cubicBezTo>
                    <a:pt x="2509" y="3048"/>
                    <a:pt x="2629" y="2933"/>
                    <a:pt x="2644" y="2792"/>
                  </a:cubicBezTo>
                  <a:cubicBezTo>
                    <a:pt x="2793" y="1523"/>
                    <a:pt x="3869" y="552"/>
                    <a:pt x="5153" y="552"/>
                  </a:cubicBezTo>
                  <a:cubicBezTo>
                    <a:pt x="6108" y="552"/>
                    <a:pt x="6975" y="1090"/>
                    <a:pt x="7407" y="1942"/>
                  </a:cubicBezTo>
                  <a:cubicBezTo>
                    <a:pt x="7456" y="2041"/>
                    <a:pt x="7558" y="2099"/>
                    <a:pt x="7659" y="2099"/>
                  </a:cubicBezTo>
                  <a:cubicBezTo>
                    <a:pt x="7680" y="2099"/>
                    <a:pt x="7701" y="2096"/>
                    <a:pt x="7721" y="2091"/>
                  </a:cubicBezTo>
                  <a:cubicBezTo>
                    <a:pt x="7870" y="2046"/>
                    <a:pt x="8034" y="2016"/>
                    <a:pt x="8199" y="2016"/>
                  </a:cubicBezTo>
                  <a:cubicBezTo>
                    <a:pt x="8766" y="2016"/>
                    <a:pt x="9304" y="2314"/>
                    <a:pt x="9647" y="2808"/>
                  </a:cubicBezTo>
                  <a:cubicBezTo>
                    <a:pt x="9701" y="2880"/>
                    <a:pt x="9788" y="2920"/>
                    <a:pt x="9875" y="2920"/>
                  </a:cubicBezTo>
                  <a:cubicBezTo>
                    <a:pt x="9932" y="2920"/>
                    <a:pt x="9988" y="2903"/>
                    <a:pt x="10035" y="2867"/>
                  </a:cubicBezTo>
                  <a:cubicBezTo>
                    <a:pt x="10155" y="2778"/>
                    <a:pt x="10184" y="2613"/>
                    <a:pt x="10095" y="2494"/>
                  </a:cubicBezTo>
                  <a:cubicBezTo>
                    <a:pt x="9662" y="1852"/>
                    <a:pt x="8946" y="1478"/>
                    <a:pt x="8199" y="1478"/>
                  </a:cubicBezTo>
                  <a:cubicBezTo>
                    <a:pt x="8064" y="1478"/>
                    <a:pt x="7930" y="1478"/>
                    <a:pt x="7795" y="1508"/>
                  </a:cubicBezTo>
                  <a:cubicBezTo>
                    <a:pt x="7243" y="568"/>
                    <a:pt x="6242" y="0"/>
                    <a:pt x="5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2795602" y="1595060"/>
              <a:ext cx="16834" cy="13577"/>
            </a:xfrm>
            <a:custGeom>
              <a:avLst/>
              <a:gdLst/>
              <a:ahLst/>
              <a:cxnLst/>
              <a:rect l="l" t="t" r="r" b="b"/>
              <a:pathLst>
                <a:path w="672" h="542" extrusionOk="0">
                  <a:moveTo>
                    <a:pt x="347" y="1"/>
                  </a:moveTo>
                  <a:cubicBezTo>
                    <a:pt x="294" y="1"/>
                    <a:pt x="241" y="16"/>
                    <a:pt x="194" y="49"/>
                  </a:cubicBezTo>
                  <a:cubicBezTo>
                    <a:pt x="0" y="169"/>
                    <a:pt x="60" y="497"/>
                    <a:pt x="299" y="541"/>
                  </a:cubicBezTo>
                  <a:lnTo>
                    <a:pt x="403" y="541"/>
                  </a:lnTo>
                  <a:cubicBezTo>
                    <a:pt x="568" y="511"/>
                    <a:pt x="672" y="332"/>
                    <a:pt x="612" y="183"/>
                  </a:cubicBezTo>
                  <a:cubicBezTo>
                    <a:pt x="571" y="71"/>
                    <a:pt x="461"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9"/>
          <p:cNvGrpSpPr/>
          <p:nvPr/>
        </p:nvGrpSpPr>
        <p:grpSpPr>
          <a:xfrm>
            <a:off x="3303566" y="1506509"/>
            <a:ext cx="249147" cy="353481"/>
            <a:chOff x="3303566" y="1506509"/>
            <a:chExt cx="249147" cy="353481"/>
          </a:xfrm>
        </p:grpSpPr>
        <p:sp>
          <p:nvSpPr>
            <p:cNvPr id="821" name="Google Shape;821;p49"/>
            <p:cNvSpPr/>
            <p:nvPr/>
          </p:nvSpPr>
          <p:spPr>
            <a:xfrm>
              <a:off x="3385480" y="1712244"/>
              <a:ext cx="49399" cy="13853"/>
            </a:xfrm>
            <a:custGeom>
              <a:avLst/>
              <a:gdLst/>
              <a:ahLst/>
              <a:cxnLst/>
              <a:rect l="l" t="t" r="r" b="b"/>
              <a:pathLst>
                <a:path w="1972" h="553" extrusionOk="0">
                  <a:moveTo>
                    <a:pt x="269" y="0"/>
                  </a:moveTo>
                  <a:cubicBezTo>
                    <a:pt x="120" y="0"/>
                    <a:pt x="0" y="120"/>
                    <a:pt x="0" y="283"/>
                  </a:cubicBezTo>
                  <a:cubicBezTo>
                    <a:pt x="0" y="433"/>
                    <a:pt x="120" y="552"/>
                    <a:pt x="269" y="552"/>
                  </a:cubicBezTo>
                  <a:lnTo>
                    <a:pt x="1702" y="552"/>
                  </a:lnTo>
                  <a:cubicBezTo>
                    <a:pt x="1852" y="552"/>
                    <a:pt x="1971" y="433"/>
                    <a:pt x="1971" y="283"/>
                  </a:cubicBezTo>
                  <a:cubicBezTo>
                    <a:pt x="1971"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3385480"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2" y="552"/>
                  </a:lnTo>
                  <a:cubicBezTo>
                    <a:pt x="3271" y="552"/>
                    <a:pt x="3405" y="433"/>
                    <a:pt x="3405" y="284"/>
                  </a:cubicBezTo>
                  <a:cubicBezTo>
                    <a:pt x="3405" y="134"/>
                    <a:pt x="3271"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3385480" y="1777675"/>
              <a:ext cx="85295" cy="13878"/>
            </a:xfrm>
            <a:custGeom>
              <a:avLst/>
              <a:gdLst/>
              <a:ahLst/>
              <a:cxnLst/>
              <a:rect l="l" t="t" r="r" b="b"/>
              <a:pathLst>
                <a:path w="3405" h="554" extrusionOk="0">
                  <a:moveTo>
                    <a:pt x="269" y="1"/>
                  </a:moveTo>
                  <a:cubicBezTo>
                    <a:pt x="120" y="1"/>
                    <a:pt x="0" y="120"/>
                    <a:pt x="0" y="285"/>
                  </a:cubicBezTo>
                  <a:cubicBezTo>
                    <a:pt x="0" y="434"/>
                    <a:pt x="120" y="554"/>
                    <a:pt x="269" y="554"/>
                  </a:cubicBezTo>
                  <a:lnTo>
                    <a:pt x="3122" y="554"/>
                  </a:lnTo>
                  <a:cubicBezTo>
                    <a:pt x="3271" y="554"/>
                    <a:pt x="3405" y="434"/>
                    <a:pt x="3405" y="285"/>
                  </a:cubicBezTo>
                  <a:cubicBezTo>
                    <a:pt x="3405" y="120"/>
                    <a:pt x="3271"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3421026" y="1813972"/>
              <a:ext cx="49749" cy="13853"/>
            </a:xfrm>
            <a:custGeom>
              <a:avLst/>
              <a:gdLst/>
              <a:ahLst/>
              <a:cxnLst/>
              <a:rect l="l" t="t" r="r" b="b"/>
              <a:pathLst>
                <a:path w="1986" h="553" extrusionOk="0">
                  <a:moveTo>
                    <a:pt x="283" y="1"/>
                  </a:moveTo>
                  <a:cubicBezTo>
                    <a:pt x="120" y="1"/>
                    <a:pt x="0" y="135"/>
                    <a:pt x="0" y="284"/>
                  </a:cubicBezTo>
                  <a:cubicBezTo>
                    <a:pt x="0" y="433"/>
                    <a:pt x="120" y="553"/>
                    <a:pt x="283" y="553"/>
                  </a:cubicBezTo>
                  <a:lnTo>
                    <a:pt x="1703" y="553"/>
                  </a:lnTo>
                  <a:cubicBezTo>
                    <a:pt x="1852" y="553"/>
                    <a:pt x="1986" y="433"/>
                    <a:pt x="1986" y="284"/>
                  </a:cubicBezTo>
                  <a:cubicBezTo>
                    <a:pt x="1986" y="135"/>
                    <a:pt x="1852"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3303566" y="1506509"/>
              <a:ext cx="249147" cy="353481"/>
            </a:xfrm>
            <a:custGeom>
              <a:avLst/>
              <a:gdLst/>
              <a:ahLst/>
              <a:cxnLst/>
              <a:rect l="l" t="t" r="r" b="b"/>
              <a:pathLst>
                <a:path w="9946" h="14111" extrusionOk="0">
                  <a:moveTo>
                    <a:pt x="4674" y="552"/>
                  </a:moveTo>
                  <a:cubicBezTo>
                    <a:pt x="5615" y="552"/>
                    <a:pt x="6451" y="1076"/>
                    <a:pt x="6869" y="1912"/>
                  </a:cubicBezTo>
                  <a:cubicBezTo>
                    <a:pt x="6919" y="2011"/>
                    <a:pt x="7019" y="2069"/>
                    <a:pt x="7129" y="2069"/>
                  </a:cubicBezTo>
                  <a:cubicBezTo>
                    <a:pt x="7152" y="2069"/>
                    <a:pt x="7175" y="2066"/>
                    <a:pt x="7198" y="2061"/>
                  </a:cubicBezTo>
                  <a:cubicBezTo>
                    <a:pt x="7347" y="2016"/>
                    <a:pt x="7497" y="2001"/>
                    <a:pt x="7646" y="2001"/>
                  </a:cubicBezTo>
                  <a:cubicBezTo>
                    <a:pt x="8094" y="2001"/>
                    <a:pt x="8542" y="2181"/>
                    <a:pt x="8870" y="2509"/>
                  </a:cubicBezTo>
                  <a:cubicBezTo>
                    <a:pt x="9213" y="2852"/>
                    <a:pt x="9392" y="3286"/>
                    <a:pt x="9392" y="3733"/>
                  </a:cubicBezTo>
                  <a:cubicBezTo>
                    <a:pt x="9392" y="4689"/>
                    <a:pt x="8602" y="5480"/>
                    <a:pt x="7646" y="5480"/>
                  </a:cubicBezTo>
                  <a:cubicBezTo>
                    <a:pt x="7736" y="5211"/>
                    <a:pt x="7765" y="4928"/>
                    <a:pt x="7765" y="4644"/>
                  </a:cubicBezTo>
                  <a:cubicBezTo>
                    <a:pt x="7765" y="3106"/>
                    <a:pt x="6511" y="1852"/>
                    <a:pt x="4972" y="1852"/>
                  </a:cubicBezTo>
                  <a:cubicBezTo>
                    <a:pt x="3644" y="1852"/>
                    <a:pt x="2539" y="2778"/>
                    <a:pt x="2240" y="4017"/>
                  </a:cubicBezTo>
                  <a:cubicBezTo>
                    <a:pt x="2195" y="4211"/>
                    <a:pt x="2181" y="4435"/>
                    <a:pt x="2181" y="4644"/>
                  </a:cubicBezTo>
                  <a:cubicBezTo>
                    <a:pt x="2181" y="4928"/>
                    <a:pt x="2211" y="5211"/>
                    <a:pt x="2300" y="5480"/>
                  </a:cubicBezTo>
                  <a:lnTo>
                    <a:pt x="1792" y="5480"/>
                  </a:lnTo>
                  <a:cubicBezTo>
                    <a:pt x="1106" y="5480"/>
                    <a:pt x="552" y="4928"/>
                    <a:pt x="552" y="4241"/>
                  </a:cubicBezTo>
                  <a:cubicBezTo>
                    <a:pt x="552" y="3554"/>
                    <a:pt x="1106" y="2987"/>
                    <a:pt x="1792" y="2987"/>
                  </a:cubicBezTo>
                  <a:lnTo>
                    <a:pt x="1926" y="2987"/>
                  </a:lnTo>
                  <a:cubicBezTo>
                    <a:pt x="1935" y="2988"/>
                    <a:pt x="1945" y="2988"/>
                    <a:pt x="1954" y="2988"/>
                  </a:cubicBezTo>
                  <a:cubicBezTo>
                    <a:pt x="2092" y="2988"/>
                    <a:pt x="2211" y="2888"/>
                    <a:pt x="2225" y="2748"/>
                  </a:cubicBezTo>
                  <a:cubicBezTo>
                    <a:pt x="2360" y="1494"/>
                    <a:pt x="3405" y="552"/>
                    <a:pt x="4674" y="552"/>
                  </a:cubicBezTo>
                  <a:close/>
                  <a:moveTo>
                    <a:pt x="4972" y="2404"/>
                  </a:moveTo>
                  <a:cubicBezTo>
                    <a:pt x="6212" y="2404"/>
                    <a:pt x="7228" y="3405"/>
                    <a:pt x="7228" y="4644"/>
                  </a:cubicBezTo>
                  <a:cubicBezTo>
                    <a:pt x="7228" y="4689"/>
                    <a:pt x="7212" y="4719"/>
                    <a:pt x="7212" y="4763"/>
                  </a:cubicBezTo>
                  <a:cubicBezTo>
                    <a:pt x="7153" y="5943"/>
                    <a:pt x="6167" y="6899"/>
                    <a:pt x="4972" y="6899"/>
                  </a:cubicBezTo>
                  <a:cubicBezTo>
                    <a:pt x="4047" y="6899"/>
                    <a:pt x="3181" y="6302"/>
                    <a:pt x="2868" y="5420"/>
                  </a:cubicBezTo>
                  <a:cubicBezTo>
                    <a:pt x="2778" y="5181"/>
                    <a:pt x="2733" y="4913"/>
                    <a:pt x="2733" y="4644"/>
                  </a:cubicBezTo>
                  <a:cubicBezTo>
                    <a:pt x="2733" y="4494"/>
                    <a:pt x="2748" y="4345"/>
                    <a:pt x="2778" y="4196"/>
                  </a:cubicBezTo>
                  <a:cubicBezTo>
                    <a:pt x="2987" y="3166"/>
                    <a:pt x="3883" y="2404"/>
                    <a:pt x="4972" y="2404"/>
                  </a:cubicBezTo>
                  <a:close/>
                  <a:moveTo>
                    <a:pt x="4674" y="0"/>
                  </a:moveTo>
                  <a:cubicBezTo>
                    <a:pt x="3210" y="0"/>
                    <a:pt x="1986" y="1030"/>
                    <a:pt x="1717" y="2434"/>
                  </a:cubicBezTo>
                  <a:cubicBezTo>
                    <a:pt x="762" y="2479"/>
                    <a:pt x="1" y="3270"/>
                    <a:pt x="1" y="4241"/>
                  </a:cubicBezTo>
                  <a:cubicBezTo>
                    <a:pt x="1" y="5227"/>
                    <a:pt x="807" y="6033"/>
                    <a:pt x="1792" y="6033"/>
                  </a:cubicBezTo>
                  <a:lnTo>
                    <a:pt x="2539" y="6033"/>
                  </a:lnTo>
                  <a:cubicBezTo>
                    <a:pt x="2733" y="6376"/>
                    <a:pt x="3001" y="6660"/>
                    <a:pt x="3300" y="6899"/>
                  </a:cubicBezTo>
                  <a:lnTo>
                    <a:pt x="2270" y="6899"/>
                  </a:lnTo>
                  <a:cubicBezTo>
                    <a:pt x="2121" y="6899"/>
                    <a:pt x="1986" y="7019"/>
                    <a:pt x="1986" y="7168"/>
                  </a:cubicBezTo>
                  <a:lnTo>
                    <a:pt x="1986" y="13828"/>
                  </a:lnTo>
                  <a:cubicBezTo>
                    <a:pt x="1986" y="13991"/>
                    <a:pt x="2121" y="14111"/>
                    <a:pt x="2270" y="14111"/>
                  </a:cubicBezTo>
                  <a:lnTo>
                    <a:pt x="7676" y="14111"/>
                  </a:lnTo>
                  <a:cubicBezTo>
                    <a:pt x="7825" y="14111"/>
                    <a:pt x="7959" y="13991"/>
                    <a:pt x="7959" y="13828"/>
                  </a:cubicBezTo>
                  <a:lnTo>
                    <a:pt x="7959" y="11707"/>
                  </a:lnTo>
                  <a:cubicBezTo>
                    <a:pt x="7959" y="11558"/>
                    <a:pt x="7825" y="11439"/>
                    <a:pt x="7676" y="11439"/>
                  </a:cubicBezTo>
                  <a:cubicBezTo>
                    <a:pt x="7527" y="11439"/>
                    <a:pt x="7407" y="11558"/>
                    <a:pt x="7407" y="11707"/>
                  </a:cubicBezTo>
                  <a:lnTo>
                    <a:pt x="7407" y="13559"/>
                  </a:lnTo>
                  <a:lnTo>
                    <a:pt x="2539" y="13559"/>
                  </a:lnTo>
                  <a:lnTo>
                    <a:pt x="2539" y="7451"/>
                  </a:lnTo>
                  <a:lnTo>
                    <a:pt x="7407" y="7451"/>
                  </a:lnTo>
                  <a:lnTo>
                    <a:pt x="7407" y="9288"/>
                  </a:lnTo>
                  <a:cubicBezTo>
                    <a:pt x="7407" y="9438"/>
                    <a:pt x="7527" y="9557"/>
                    <a:pt x="7676" y="9557"/>
                  </a:cubicBezTo>
                  <a:cubicBezTo>
                    <a:pt x="7825" y="9557"/>
                    <a:pt x="7959" y="9438"/>
                    <a:pt x="7959" y="9288"/>
                  </a:cubicBezTo>
                  <a:lnTo>
                    <a:pt x="7959" y="7168"/>
                  </a:lnTo>
                  <a:cubicBezTo>
                    <a:pt x="7959" y="7019"/>
                    <a:pt x="7825" y="6899"/>
                    <a:pt x="7676" y="6899"/>
                  </a:cubicBezTo>
                  <a:lnTo>
                    <a:pt x="6645" y="6899"/>
                  </a:lnTo>
                  <a:cubicBezTo>
                    <a:pt x="6944" y="6660"/>
                    <a:pt x="7212" y="6376"/>
                    <a:pt x="7407" y="6033"/>
                  </a:cubicBezTo>
                  <a:lnTo>
                    <a:pt x="7646" y="6033"/>
                  </a:lnTo>
                  <a:cubicBezTo>
                    <a:pt x="8900" y="6033"/>
                    <a:pt x="9946" y="4988"/>
                    <a:pt x="9946" y="3733"/>
                  </a:cubicBezTo>
                  <a:cubicBezTo>
                    <a:pt x="9946" y="2494"/>
                    <a:pt x="8900" y="1448"/>
                    <a:pt x="7646" y="1448"/>
                  </a:cubicBezTo>
                  <a:cubicBezTo>
                    <a:pt x="7527" y="1448"/>
                    <a:pt x="7392" y="1448"/>
                    <a:pt x="7272" y="1478"/>
                  </a:cubicBezTo>
                  <a:cubicBezTo>
                    <a:pt x="6720" y="568"/>
                    <a:pt x="5749" y="0"/>
                    <a:pt x="4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3421376" y="1605907"/>
              <a:ext cx="53883" cy="52856"/>
            </a:xfrm>
            <a:custGeom>
              <a:avLst/>
              <a:gdLst/>
              <a:ahLst/>
              <a:cxnLst/>
              <a:rect l="l" t="t" r="r" b="b"/>
              <a:pathLst>
                <a:path w="2151" h="2110" extrusionOk="0">
                  <a:moveTo>
                    <a:pt x="1293" y="1"/>
                  </a:moveTo>
                  <a:cubicBezTo>
                    <a:pt x="1225" y="1"/>
                    <a:pt x="1158" y="27"/>
                    <a:pt x="1106" y="78"/>
                  </a:cubicBezTo>
                  <a:lnTo>
                    <a:pt x="524" y="602"/>
                  </a:lnTo>
                  <a:cubicBezTo>
                    <a:pt x="419" y="706"/>
                    <a:pt x="404" y="885"/>
                    <a:pt x="508" y="990"/>
                  </a:cubicBezTo>
                  <a:cubicBezTo>
                    <a:pt x="565" y="1046"/>
                    <a:pt x="642" y="1076"/>
                    <a:pt x="718" y="1076"/>
                  </a:cubicBezTo>
                  <a:cubicBezTo>
                    <a:pt x="784" y="1076"/>
                    <a:pt x="848" y="1053"/>
                    <a:pt x="897" y="1004"/>
                  </a:cubicBezTo>
                  <a:lnTo>
                    <a:pt x="1016" y="900"/>
                  </a:lnTo>
                  <a:lnTo>
                    <a:pt x="1016" y="1199"/>
                  </a:lnTo>
                  <a:cubicBezTo>
                    <a:pt x="1016" y="1393"/>
                    <a:pt x="852" y="1557"/>
                    <a:pt x="658" y="1557"/>
                  </a:cubicBezTo>
                  <a:lnTo>
                    <a:pt x="269" y="1557"/>
                  </a:lnTo>
                  <a:cubicBezTo>
                    <a:pt x="120" y="1557"/>
                    <a:pt x="1" y="1677"/>
                    <a:pt x="1" y="1840"/>
                  </a:cubicBezTo>
                  <a:cubicBezTo>
                    <a:pt x="1" y="1990"/>
                    <a:pt x="120" y="2109"/>
                    <a:pt x="269" y="2109"/>
                  </a:cubicBezTo>
                  <a:lnTo>
                    <a:pt x="658" y="2109"/>
                  </a:lnTo>
                  <a:cubicBezTo>
                    <a:pt x="1151" y="2109"/>
                    <a:pt x="1569" y="1707"/>
                    <a:pt x="1569" y="1199"/>
                  </a:cubicBezTo>
                  <a:lnTo>
                    <a:pt x="1569" y="915"/>
                  </a:lnTo>
                  <a:lnTo>
                    <a:pt x="1659" y="1004"/>
                  </a:lnTo>
                  <a:cubicBezTo>
                    <a:pt x="1709" y="1055"/>
                    <a:pt x="1777" y="1081"/>
                    <a:pt x="1846" y="1081"/>
                  </a:cubicBezTo>
                  <a:cubicBezTo>
                    <a:pt x="1919" y="1081"/>
                    <a:pt x="1993" y="1052"/>
                    <a:pt x="2047" y="990"/>
                  </a:cubicBezTo>
                  <a:cubicBezTo>
                    <a:pt x="2151" y="885"/>
                    <a:pt x="2151" y="706"/>
                    <a:pt x="2032" y="602"/>
                  </a:cubicBezTo>
                  <a:lnTo>
                    <a:pt x="1480" y="78"/>
                  </a:lnTo>
                  <a:cubicBezTo>
                    <a:pt x="1427" y="27"/>
                    <a:pt x="1360"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3380971" y="1586919"/>
              <a:ext cx="53908" cy="53983"/>
            </a:xfrm>
            <a:custGeom>
              <a:avLst/>
              <a:gdLst/>
              <a:ahLst/>
              <a:cxnLst/>
              <a:rect l="l" t="t" r="r" b="b"/>
              <a:pathLst>
                <a:path w="2152" h="2155" extrusionOk="0">
                  <a:moveTo>
                    <a:pt x="1524" y="0"/>
                  </a:moveTo>
                  <a:cubicBezTo>
                    <a:pt x="1016" y="0"/>
                    <a:pt x="614" y="418"/>
                    <a:pt x="614" y="912"/>
                  </a:cubicBezTo>
                  <a:lnTo>
                    <a:pt x="614" y="1225"/>
                  </a:lnTo>
                  <a:lnTo>
                    <a:pt x="494" y="1121"/>
                  </a:lnTo>
                  <a:cubicBezTo>
                    <a:pt x="443" y="1063"/>
                    <a:pt x="375" y="1036"/>
                    <a:pt x="307" y="1036"/>
                  </a:cubicBezTo>
                  <a:cubicBezTo>
                    <a:pt x="233" y="1036"/>
                    <a:pt x="160" y="1067"/>
                    <a:pt x="106" y="1121"/>
                  </a:cubicBezTo>
                  <a:cubicBezTo>
                    <a:pt x="1" y="1225"/>
                    <a:pt x="1" y="1404"/>
                    <a:pt x="120" y="1509"/>
                  </a:cubicBezTo>
                  <a:lnTo>
                    <a:pt x="703" y="2076"/>
                  </a:lnTo>
                  <a:cubicBezTo>
                    <a:pt x="753" y="2126"/>
                    <a:pt x="822" y="2155"/>
                    <a:pt x="895" y="2155"/>
                  </a:cubicBezTo>
                  <a:cubicBezTo>
                    <a:pt x="911" y="2155"/>
                    <a:pt x="927" y="2153"/>
                    <a:pt x="942" y="2151"/>
                  </a:cubicBezTo>
                  <a:cubicBezTo>
                    <a:pt x="1002" y="2136"/>
                    <a:pt x="1046" y="2106"/>
                    <a:pt x="1076" y="2076"/>
                  </a:cubicBezTo>
                  <a:lnTo>
                    <a:pt x="1659" y="1509"/>
                  </a:lnTo>
                  <a:cubicBezTo>
                    <a:pt x="1763" y="1404"/>
                    <a:pt x="1763" y="1225"/>
                    <a:pt x="1659" y="1121"/>
                  </a:cubicBezTo>
                  <a:cubicBezTo>
                    <a:pt x="1605" y="1067"/>
                    <a:pt x="1531" y="1036"/>
                    <a:pt x="1458" y="1036"/>
                  </a:cubicBezTo>
                  <a:cubicBezTo>
                    <a:pt x="1389" y="1036"/>
                    <a:pt x="1321" y="1063"/>
                    <a:pt x="1271" y="1121"/>
                  </a:cubicBezTo>
                  <a:lnTo>
                    <a:pt x="1166" y="1225"/>
                  </a:lnTo>
                  <a:lnTo>
                    <a:pt x="1166" y="912"/>
                  </a:lnTo>
                  <a:cubicBezTo>
                    <a:pt x="1166" y="717"/>
                    <a:pt x="1331" y="553"/>
                    <a:pt x="1524" y="553"/>
                  </a:cubicBezTo>
                  <a:lnTo>
                    <a:pt x="1882" y="553"/>
                  </a:lnTo>
                  <a:cubicBezTo>
                    <a:pt x="2032" y="553"/>
                    <a:pt x="2151" y="434"/>
                    <a:pt x="2151" y="285"/>
                  </a:cubicBezTo>
                  <a:cubicBezTo>
                    <a:pt x="2151" y="135"/>
                    <a:pt x="2032"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487959" y="1762470"/>
              <a:ext cx="15731" cy="13803"/>
            </a:xfrm>
            <a:custGeom>
              <a:avLst/>
              <a:gdLst/>
              <a:ahLst/>
              <a:cxnLst/>
              <a:rect l="l" t="t" r="r" b="b"/>
              <a:pathLst>
                <a:path w="628" h="551" extrusionOk="0">
                  <a:moveTo>
                    <a:pt x="309" y="1"/>
                  </a:moveTo>
                  <a:cubicBezTo>
                    <a:pt x="258" y="1"/>
                    <a:pt x="208" y="14"/>
                    <a:pt x="166" y="40"/>
                  </a:cubicBezTo>
                  <a:cubicBezTo>
                    <a:pt x="31" y="130"/>
                    <a:pt x="1" y="309"/>
                    <a:pt x="90" y="429"/>
                  </a:cubicBezTo>
                  <a:cubicBezTo>
                    <a:pt x="138" y="505"/>
                    <a:pt x="229" y="551"/>
                    <a:pt x="319" y="551"/>
                  </a:cubicBezTo>
                  <a:cubicBezTo>
                    <a:pt x="370" y="551"/>
                    <a:pt x="421" y="536"/>
                    <a:pt x="464" y="504"/>
                  </a:cubicBezTo>
                  <a:cubicBezTo>
                    <a:pt x="598" y="429"/>
                    <a:pt x="628" y="249"/>
                    <a:pt x="538" y="130"/>
                  </a:cubicBezTo>
                  <a:cubicBezTo>
                    <a:pt x="491" y="44"/>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9"/>
          <p:cNvGrpSpPr/>
          <p:nvPr/>
        </p:nvGrpSpPr>
        <p:grpSpPr>
          <a:xfrm>
            <a:off x="4000056" y="1507461"/>
            <a:ext cx="352754" cy="353681"/>
            <a:chOff x="4000056" y="1507461"/>
            <a:chExt cx="352754" cy="353681"/>
          </a:xfrm>
        </p:grpSpPr>
        <p:sp>
          <p:nvSpPr>
            <p:cNvPr id="830" name="Google Shape;830;p49"/>
            <p:cNvSpPr/>
            <p:nvPr/>
          </p:nvSpPr>
          <p:spPr>
            <a:xfrm>
              <a:off x="4000056" y="1512170"/>
              <a:ext cx="352754" cy="348972"/>
            </a:xfrm>
            <a:custGeom>
              <a:avLst/>
              <a:gdLst/>
              <a:ahLst/>
              <a:cxnLst/>
              <a:rect l="l" t="t" r="r" b="b"/>
              <a:pathLst>
                <a:path w="14082" h="13931" extrusionOk="0">
                  <a:moveTo>
                    <a:pt x="7010" y="4865"/>
                  </a:moveTo>
                  <a:cubicBezTo>
                    <a:pt x="7826" y="4865"/>
                    <a:pt x="8634" y="5097"/>
                    <a:pt x="9333" y="5538"/>
                  </a:cubicBezTo>
                  <a:cubicBezTo>
                    <a:pt x="10513" y="6285"/>
                    <a:pt x="11290" y="7613"/>
                    <a:pt x="11290" y="9122"/>
                  </a:cubicBezTo>
                  <a:cubicBezTo>
                    <a:pt x="11290" y="11466"/>
                    <a:pt x="9378" y="13377"/>
                    <a:pt x="7033" y="13377"/>
                  </a:cubicBezTo>
                  <a:cubicBezTo>
                    <a:pt x="4690" y="13377"/>
                    <a:pt x="2778" y="11466"/>
                    <a:pt x="2778" y="9122"/>
                  </a:cubicBezTo>
                  <a:cubicBezTo>
                    <a:pt x="2778" y="7106"/>
                    <a:pt x="4182" y="5403"/>
                    <a:pt x="6063" y="4971"/>
                  </a:cubicBezTo>
                  <a:cubicBezTo>
                    <a:pt x="6376" y="4900"/>
                    <a:pt x="6694" y="4865"/>
                    <a:pt x="7010" y="4865"/>
                  </a:cubicBezTo>
                  <a:close/>
                  <a:moveTo>
                    <a:pt x="5404" y="0"/>
                  </a:moveTo>
                  <a:cubicBezTo>
                    <a:pt x="5375" y="0"/>
                    <a:pt x="5346" y="4"/>
                    <a:pt x="5317" y="13"/>
                  </a:cubicBezTo>
                  <a:cubicBezTo>
                    <a:pt x="3808" y="491"/>
                    <a:pt x="2703" y="1775"/>
                    <a:pt x="2434" y="3328"/>
                  </a:cubicBezTo>
                  <a:cubicBezTo>
                    <a:pt x="1090" y="3328"/>
                    <a:pt x="1" y="4433"/>
                    <a:pt x="1" y="5792"/>
                  </a:cubicBezTo>
                  <a:cubicBezTo>
                    <a:pt x="1" y="7091"/>
                    <a:pt x="1016" y="8166"/>
                    <a:pt x="2300" y="8256"/>
                  </a:cubicBezTo>
                  <a:cubicBezTo>
                    <a:pt x="2255" y="8539"/>
                    <a:pt x="2225" y="8823"/>
                    <a:pt x="2225" y="9122"/>
                  </a:cubicBezTo>
                  <a:cubicBezTo>
                    <a:pt x="2225" y="11764"/>
                    <a:pt x="4391" y="13930"/>
                    <a:pt x="7033" y="13930"/>
                  </a:cubicBezTo>
                  <a:cubicBezTo>
                    <a:pt x="9691" y="13930"/>
                    <a:pt x="11842" y="11764"/>
                    <a:pt x="11842" y="9122"/>
                  </a:cubicBezTo>
                  <a:cubicBezTo>
                    <a:pt x="11842" y="8778"/>
                    <a:pt x="11812" y="8449"/>
                    <a:pt x="11738" y="8137"/>
                  </a:cubicBezTo>
                  <a:cubicBezTo>
                    <a:pt x="13096" y="7748"/>
                    <a:pt x="14082" y="6478"/>
                    <a:pt x="14082" y="5075"/>
                  </a:cubicBezTo>
                  <a:cubicBezTo>
                    <a:pt x="14082" y="4254"/>
                    <a:pt x="13723" y="3448"/>
                    <a:pt x="13126" y="2835"/>
                  </a:cubicBezTo>
                  <a:cubicBezTo>
                    <a:pt x="12529" y="2238"/>
                    <a:pt x="11708" y="1895"/>
                    <a:pt x="10886" y="1895"/>
                  </a:cubicBezTo>
                  <a:cubicBezTo>
                    <a:pt x="10677" y="1895"/>
                    <a:pt x="10483" y="1909"/>
                    <a:pt x="10274" y="1955"/>
                  </a:cubicBezTo>
                  <a:cubicBezTo>
                    <a:pt x="9751" y="1029"/>
                    <a:pt x="8885" y="326"/>
                    <a:pt x="7885" y="13"/>
                  </a:cubicBezTo>
                  <a:cubicBezTo>
                    <a:pt x="7856" y="4"/>
                    <a:pt x="7826" y="0"/>
                    <a:pt x="7797" y="0"/>
                  </a:cubicBezTo>
                  <a:cubicBezTo>
                    <a:pt x="7676" y="0"/>
                    <a:pt x="7562" y="72"/>
                    <a:pt x="7527" y="193"/>
                  </a:cubicBezTo>
                  <a:cubicBezTo>
                    <a:pt x="7481" y="342"/>
                    <a:pt x="7571" y="491"/>
                    <a:pt x="7706" y="535"/>
                  </a:cubicBezTo>
                  <a:cubicBezTo>
                    <a:pt x="8646" y="834"/>
                    <a:pt x="9438" y="1507"/>
                    <a:pt x="9886" y="2387"/>
                  </a:cubicBezTo>
                  <a:cubicBezTo>
                    <a:pt x="9936" y="2486"/>
                    <a:pt x="10036" y="2544"/>
                    <a:pt x="10137" y="2544"/>
                  </a:cubicBezTo>
                  <a:cubicBezTo>
                    <a:pt x="10158" y="2544"/>
                    <a:pt x="10179" y="2541"/>
                    <a:pt x="10199" y="2536"/>
                  </a:cubicBezTo>
                  <a:cubicBezTo>
                    <a:pt x="10424" y="2477"/>
                    <a:pt x="10663" y="2447"/>
                    <a:pt x="10886" y="2447"/>
                  </a:cubicBezTo>
                  <a:cubicBezTo>
                    <a:pt x="11573" y="2447"/>
                    <a:pt x="12245" y="2731"/>
                    <a:pt x="12738" y="3239"/>
                  </a:cubicBezTo>
                  <a:cubicBezTo>
                    <a:pt x="13231" y="3731"/>
                    <a:pt x="13530" y="4403"/>
                    <a:pt x="13530" y="5075"/>
                  </a:cubicBezTo>
                  <a:cubicBezTo>
                    <a:pt x="13530" y="6240"/>
                    <a:pt x="12708" y="7285"/>
                    <a:pt x="11603" y="7599"/>
                  </a:cubicBezTo>
                  <a:cubicBezTo>
                    <a:pt x="11230" y="6508"/>
                    <a:pt x="10498" y="5598"/>
                    <a:pt x="9542" y="5015"/>
                  </a:cubicBezTo>
                  <a:cubicBezTo>
                    <a:pt x="8787" y="4549"/>
                    <a:pt x="7914" y="4313"/>
                    <a:pt x="7035" y="4313"/>
                  </a:cubicBezTo>
                  <a:cubicBezTo>
                    <a:pt x="6593" y="4313"/>
                    <a:pt x="6149" y="4373"/>
                    <a:pt x="5719" y="4493"/>
                  </a:cubicBezTo>
                  <a:cubicBezTo>
                    <a:pt x="4166" y="4925"/>
                    <a:pt x="2928" y="6120"/>
                    <a:pt x="2434" y="7703"/>
                  </a:cubicBezTo>
                  <a:cubicBezTo>
                    <a:pt x="1389" y="7689"/>
                    <a:pt x="553" y="6837"/>
                    <a:pt x="553" y="5792"/>
                  </a:cubicBezTo>
                  <a:cubicBezTo>
                    <a:pt x="553" y="4732"/>
                    <a:pt x="1404" y="3880"/>
                    <a:pt x="2464" y="3880"/>
                  </a:cubicBezTo>
                  <a:lnTo>
                    <a:pt x="2659" y="3880"/>
                  </a:lnTo>
                  <a:cubicBezTo>
                    <a:pt x="2669" y="3881"/>
                    <a:pt x="2678" y="3882"/>
                    <a:pt x="2688" y="3882"/>
                  </a:cubicBezTo>
                  <a:cubicBezTo>
                    <a:pt x="2825" y="3882"/>
                    <a:pt x="2943" y="3781"/>
                    <a:pt x="2957" y="3641"/>
                  </a:cubicBezTo>
                  <a:cubicBezTo>
                    <a:pt x="3107" y="2193"/>
                    <a:pt x="4107" y="983"/>
                    <a:pt x="5480" y="535"/>
                  </a:cubicBezTo>
                  <a:cubicBezTo>
                    <a:pt x="5630" y="491"/>
                    <a:pt x="5705" y="342"/>
                    <a:pt x="5660" y="193"/>
                  </a:cubicBezTo>
                  <a:cubicBezTo>
                    <a:pt x="5624" y="72"/>
                    <a:pt x="5520" y="0"/>
                    <a:pt x="5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4086855" y="1651248"/>
              <a:ext cx="178807" cy="96167"/>
            </a:xfrm>
            <a:custGeom>
              <a:avLst/>
              <a:gdLst/>
              <a:ahLst/>
              <a:cxnLst/>
              <a:rect l="l" t="t" r="r" b="b"/>
              <a:pathLst>
                <a:path w="7138" h="3839" extrusionOk="0">
                  <a:moveTo>
                    <a:pt x="3568" y="554"/>
                  </a:moveTo>
                  <a:cubicBezTo>
                    <a:pt x="4076" y="554"/>
                    <a:pt x="4554" y="673"/>
                    <a:pt x="4988" y="912"/>
                  </a:cubicBezTo>
                  <a:lnTo>
                    <a:pt x="4614" y="1494"/>
                  </a:lnTo>
                  <a:cubicBezTo>
                    <a:pt x="4301" y="1330"/>
                    <a:pt x="3942" y="1241"/>
                    <a:pt x="3568" y="1241"/>
                  </a:cubicBezTo>
                  <a:cubicBezTo>
                    <a:pt x="3240" y="1241"/>
                    <a:pt x="2911" y="1315"/>
                    <a:pt x="2598" y="1450"/>
                  </a:cubicBezTo>
                  <a:lnTo>
                    <a:pt x="2224" y="867"/>
                  </a:lnTo>
                  <a:cubicBezTo>
                    <a:pt x="2643" y="658"/>
                    <a:pt x="3106" y="554"/>
                    <a:pt x="3568" y="554"/>
                  </a:cubicBezTo>
                  <a:close/>
                  <a:moveTo>
                    <a:pt x="1762" y="1151"/>
                  </a:moveTo>
                  <a:lnTo>
                    <a:pt x="2135" y="1733"/>
                  </a:lnTo>
                  <a:cubicBezTo>
                    <a:pt x="1643" y="2121"/>
                    <a:pt x="1329" y="2674"/>
                    <a:pt x="1254" y="3286"/>
                  </a:cubicBezTo>
                  <a:lnTo>
                    <a:pt x="568" y="3286"/>
                  </a:lnTo>
                  <a:cubicBezTo>
                    <a:pt x="642" y="2435"/>
                    <a:pt x="1075" y="1673"/>
                    <a:pt x="1762" y="1151"/>
                  </a:cubicBezTo>
                  <a:close/>
                  <a:moveTo>
                    <a:pt x="5450" y="1211"/>
                  </a:moveTo>
                  <a:cubicBezTo>
                    <a:pt x="6093" y="1718"/>
                    <a:pt x="6495" y="2479"/>
                    <a:pt x="6570" y="3286"/>
                  </a:cubicBezTo>
                  <a:lnTo>
                    <a:pt x="5884" y="3286"/>
                  </a:lnTo>
                  <a:cubicBezTo>
                    <a:pt x="5808" y="2704"/>
                    <a:pt x="5525" y="2181"/>
                    <a:pt x="5077" y="1793"/>
                  </a:cubicBezTo>
                  <a:lnTo>
                    <a:pt x="5450" y="1211"/>
                  </a:lnTo>
                  <a:close/>
                  <a:moveTo>
                    <a:pt x="3568" y="1"/>
                  </a:moveTo>
                  <a:cubicBezTo>
                    <a:pt x="2911" y="1"/>
                    <a:pt x="2254" y="180"/>
                    <a:pt x="1687" y="538"/>
                  </a:cubicBezTo>
                  <a:cubicBezTo>
                    <a:pt x="627" y="1195"/>
                    <a:pt x="0" y="2330"/>
                    <a:pt x="0" y="3570"/>
                  </a:cubicBezTo>
                  <a:cubicBezTo>
                    <a:pt x="0" y="3719"/>
                    <a:pt x="120" y="3839"/>
                    <a:pt x="283" y="3839"/>
                  </a:cubicBezTo>
                  <a:lnTo>
                    <a:pt x="1523" y="3839"/>
                  </a:lnTo>
                  <a:cubicBezTo>
                    <a:pt x="1673" y="3839"/>
                    <a:pt x="1792" y="3719"/>
                    <a:pt x="1792" y="3570"/>
                  </a:cubicBezTo>
                  <a:cubicBezTo>
                    <a:pt x="1792" y="2943"/>
                    <a:pt x="2121" y="2375"/>
                    <a:pt x="2643" y="2047"/>
                  </a:cubicBezTo>
                  <a:cubicBezTo>
                    <a:pt x="2927" y="1882"/>
                    <a:pt x="3240" y="1793"/>
                    <a:pt x="3568" y="1793"/>
                  </a:cubicBezTo>
                  <a:cubicBezTo>
                    <a:pt x="3927" y="1793"/>
                    <a:pt x="4271" y="1898"/>
                    <a:pt x="4554" y="2091"/>
                  </a:cubicBezTo>
                  <a:cubicBezTo>
                    <a:pt x="5047" y="2420"/>
                    <a:pt x="5346" y="2973"/>
                    <a:pt x="5346" y="3570"/>
                  </a:cubicBezTo>
                  <a:cubicBezTo>
                    <a:pt x="5346" y="3719"/>
                    <a:pt x="5465" y="3839"/>
                    <a:pt x="5629" y="3839"/>
                  </a:cubicBezTo>
                  <a:lnTo>
                    <a:pt x="6869" y="3839"/>
                  </a:lnTo>
                  <a:cubicBezTo>
                    <a:pt x="7018" y="3839"/>
                    <a:pt x="7138" y="3719"/>
                    <a:pt x="7138" y="3570"/>
                  </a:cubicBezTo>
                  <a:cubicBezTo>
                    <a:pt x="7138" y="2360"/>
                    <a:pt x="6541" y="1255"/>
                    <a:pt x="5525" y="584"/>
                  </a:cubicBezTo>
                  <a:cubicBezTo>
                    <a:pt x="4942" y="195"/>
                    <a:pt x="4271" y="1"/>
                    <a:pt x="3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4144069" y="1731157"/>
              <a:ext cx="60621" cy="81362"/>
            </a:xfrm>
            <a:custGeom>
              <a:avLst/>
              <a:gdLst/>
              <a:ahLst/>
              <a:cxnLst/>
              <a:rect l="l" t="t" r="r" b="b"/>
              <a:pathLst>
                <a:path w="2420" h="3248" extrusionOk="0">
                  <a:moveTo>
                    <a:pt x="1808" y="977"/>
                  </a:moveTo>
                  <a:lnTo>
                    <a:pt x="1732" y="2246"/>
                  </a:lnTo>
                  <a:cubicBezTo>
                    <a:pt x="1718" y="2441"/>
                    <a:pt x="1599" y="2604"/>
                    <a:pt x="1419" y="2664"/>
                  </a:cubicBezTo>
                  <a:cubicBezTo>
                    <a:pt x="1364" y="2685"/>
                    <a:pt x="1305" y="2697"/>
                    <a:pt x="1246" y="2697"/>
                  </a:cubicBezTo>
                  <a:cubicBezTo>
                    <a:pt x="1178" y="2697"/>
                    <a:pt x="1109" y="2682"/>
                    <a:pt x="1045" y="2650"/>
                  </a:cubicBezTo>
                  <a:cubicBezTo>
                    <a:pt x="762" y="2530"/>
                    <a:pt x="673" y="2142"/>
                    <a:pt x="882" y="1888"/>
                  </a:cubicBezTo>
                  <a:cubicBezTo>
                    <a:pt x="926" y="1843"/>
                    <a:pt x="1390" y="1380"/>
                    <a:pt x="1808" y="977"/>
                  </a:cubicBezTo>
                  <a:close/>
                  <a:moveTo>
                    <a:pt x="2137" y="0"/>
                  </a:moveTo>
                  <a:cubicBezTo>
                    <a:pt x="2064" y="0"/>
                    <a:pt x="1992" y="30"/>
                    <a:pt x="1941" y="81"/>
                  </a:cubicBezTo>
                  <a:cubicBezTo>
                    <a:pt x="627" y="1366"/>
                    <a:pt x="494" y="1499"/>
                    <a:pt x="478" y="1515"/>
                  </a:cubicBezTo>
                  <a:cubicBezTo>
                    <a:pt x="0" y="2037"/>
                    <a:pt x="195" y="2873"/>
                    <a:pt x="822" y="3157"/>
                  </a:cubicBezTo>
                  <a:cubicBezTo>
                    <a:pt x="956" y="3217"/>
                    <a:pt x="1105" y="3247"/>
                    <a:pt x="1240" y="3247"/>
                  </a:cubicBezTo>
                  <a:cubicBezTo>
                    <a:pt x="1778" y="3247"/>
                    <a:pt x="2256" y="2813"/>
                    <a:pt x="2285" y="2276"/>
                  </a:cubicBezTo>
                  <a:lnTo>
                    <a:pt x="2405" y="290"/>
                  </a:lnTo>
                  <a:cubicBezTo>
                    <a:pt x="2419" y="185"/>
                    <a:pt x="2345" y="66"/>
                    <a:pt x="2240" y="22"/>
                  </a:cubicBezTo>
                  <a:cubicBezTo>
                    <a:pt x="2207" y="7"/>
                    <a:pt x="2171" y="0"/>
                    <a:pt x="2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4157921" y="1507461"/>
              <a:ext cx="15406" cy="14028"/>
            </a:xfrm>
            <a:custGeom>
              <a:avLst/>
              <a:gdLst/>
              <a:ahLst/>
              <a:cxnLst/>
              <a:rect l="l" t="t" r="r" b="b"/>
              <a:pathLst>
                <a:path w="615" h="560" extrusionOk="0">
                  <a:moveTo>
                    <a:pt x="298" y="0"/>
                  </a:moveTo>
                  <a:cubicBezTo>
                    <a:pt x="253" y="0"/>
                    <a:pt x="208" y="12"/>
                    <a:pt x="164" y="36"/>
                  </a:cubicBezTo>
                  <a:cubicBezTo>
                    <a:pt x="45" y="112"/>
                    <a:pt x="0" y="261"/>
                    <a:pt x="45" y="381"/>
                  </a:cubicBezTo>
                  <a:cubicBezTo>
                    <a:pt x="90" y="500"/>
                    <a:pt x="209" y="560"/>
                    <a:pt x="313" y="560"/>
                  </a:cubicBezTo>
                  <a:cubicBezTo>
                    <a:pt x="433" y="544"/>
                    <a:pt x="538" y="470"/>
                    <a:pt x="568" y="351"/>
                  </a:cubicBezTo>
                  <a:cubicBezTo>
                    <a:pt x="615" y="162"/>
                    <a:pt x="46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9"/>
          <p:cNvGrpSpPr/>
          <p:nvPr/>
        </p:nvGrpSpPr>
        <p:grpSpPr>
          <a:xfrm>
            <a:off x="4773976" y="1505381"/>
            <a:ext cx="339678" cy="353506"/>
            <a:chOff x="4773976" y="1505381"/>
            <a:chExt cx="339678" cy="353506"/>
          </a:xfrm>
        </p:grpSpPr>
        <p:sp>
          <p:nvSpPr>
            <p:cNvPr id="835" name="Google Shape;835;p49"/>
            <p:cNvSpPr/>
            <p:nvPr/>
          </p:nvSpPr>
          <p:spPr>
            <a:xfrm>
              <a:off x="4877608" y="1751723"/>
              <a:ext cx="15706" cy="14003"/>
            </a:xfrm>
            <a:custGeom>
              <a:avLst/>
              <a:gdLst/>
              <a:ahLst/>
              <a:cxnLst/>
              <a:rect l="l" t="t" r="r" b="b"/>
              <a:pathLst>
                <a:path w="627" h="559" extrusionOk="0">
                  <a:moveTo>
                    <a:pt x="300" y="1"/>
                  </a:moveTo>
                  <a:cubicBezTo>
                    <a:pt x="254" y="1"/>
                    <a:pt x="208" y="12"/>
                    <a:pt x="164" y="37"/>
                  </a:cubicBezTo>
                  <a:cubicBezTo>
                    <a:pt x="45" y="111"/>
                    <a:pt x="0" y="260"/>
                    <a:pt x="60" y="380"/>
                  </a:cubicBezTo>
                  <a:cubicBezTo>
                    <a:pt x="104" y="485"/>
                    <a:pt x="209" y="559"/>
                    <a:pt x="329" y="559"/>
                  </a:cubicBezTo>
                  <a:cubicBezTo>
                    <a:pt x="448" y="545"/>
                    <a:pt x="538" y="469"/>
                    <a:pt x="568" y="350"/>
                  </a:cubicBezTo>
                  <a:cubicBezTo>
                    <a:pt x="626" y="161"/>
                    <a:pt x="471"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4935949" y="1751898"/>
              <a:ext cx="92810" cy="13828"/>
            </a:xfrm>
            <a:custGeom>
              <a:avLst/>
              <a:gdLst/>
              <a:ahLst/>
              <a:cxnLst/>
              <a:rect l="l" t="t" r="r" b="b"/>
              <a:pathLst>
                <a:path w="3705" h="552" extrusionOk="0">
                  <a:moveTo>
                    <a:pt x="270" y="0"/>
                  </a:moveTo>
                  <a:cubicBezTo>
                    <a:pt x="120" y="0"/>
                    <a:pt x="1" y="119"/>
                    <a:pt x="1" y="269"/>
                  </a:cubicBezTo>
                  <a:cubicBezTo>
                    <a:pt x="1" y="418"/>
                    <a:pt x="120" y="552"/>
                    <a:pt x="270" y="552"/>
                  </a:cubicBezTo>
                  <a:lnTo>
                    <a:pt x="3435" y="552"/>
                  </a:lnTo>
                  <a:cubicBezTo>
                    <a:pt x="3585" y="552"/>
                    <a:pt x="3704" y="418"/>
                    <a:pt x="3704" y="269"/>
                  </a:cubicBezTo>
                  <a:cubicBezTo>
                    <a:pt x="3704" y="119"/>
                    <a:pt x="3585"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4906390" y="1751798"/>
              <a:ext cx="16057" cy="13677"/>
            </a:xfrm>
            <a:custGeom>
              <a:avLst/>
              <a:gdLst/>
              <a:ahLst/>
              <a:cxnLst/>
              <a:rect l="l" t="t" r="r" b="b"/>
              <a:pathLst>
                <a:path w="641" h="546" extrusionOk="0">
                  <a:moveTo>
                    <a:pt x="296" y="1"/>
                  </a:moveTo>
                  <a:cubicBezTo>
                    <a:pt x="253" y="1"/>
                    <a:pt x="208" y="11"/>
                    <a:pt x="165" y="34"/>
                  </a:cubicBezTo>
                  <a:cubicBezTo>
                    <a:pt x="46" y="108"/>
                    <a:pt x="1" y="257"/>
                    <a:pt x="46" y="377"/>
                  </a:cubicBezTo>
                  <a:cubicBezTo>
                    <a:pt x="98" y="489"/>
                    <a:pt x="206" y="545"/>
                    <a:pt x="312" y="545"/>
                  </a:cubicBezTo>
                  <a:cubicBezTo>
                    <a:pt x="419" y="545"/>
                    <a:pt x="523" y="489"/>
                    <a:pt x="568" y="377"/>
                  </a:cubicBezTo>
                  <a:cubicBezTo>
                    <a:pt x="640" y="184"/>
                    <a:pt x="479" y="1"/>
                    <a:pt x="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4934822" y="1845009"/>
              <a:ext cx="14629" cy="13702"/>
            </a:xfrm>
            <a:custGeom>
              <a:avLst/>
              <a:gdLst/>
              <a:ahLst/>
              <a:cxnLst/>
              <a:rect l="l" t="t" r="r" b="b"/>
              <a:pathLst>
                <a:path w="584" h="547" extrusionOk="0">
                  <a:moveTo>
                    <a:pt x="293" y="1"/>
                  </a:moveTo>
                  <a:cubicBezTo>
                    <a:pt x="266" y="1"/>
                    <a:pt x="238" y="5"/>
                    <a:pt x="209" y="16"/>
                  </a:cubicBezTo>
                  <a:cubicBezTo>
                    <a:pt x="90" y="46"/>
                    <a:pt x="16" y="150"/>
                    <a:pt x="0" y="269"/>
                  </a:cubicBezTo>
                  <a:cubicBezTo>
                    <a:pt x="0" y="432"/>
                    <a:pt x="146" y="546"/>
                    <a:pt x="291" y="546"/>
                  </a:cubicBezTo>
                  <a:cubicBezTo>
                    <a:pt x="358" y="546"/>
                    <a:pt x="426" y="521"/>
                    <a:pt x="478" y="464"/>
                  </a:cubicBezTo>
                  <a:cubicBezTo>
                    <a:pt x="568" y="374"/>
                    <a:pt x="583" y="225"/>
                    <a:pt x="508" y="120"/>
                  </a:cubicBezTo>
                  <a:cubicBezTo>
                    <a:pt x="462" y="52"/>
                    <a:pt x="382"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4773976" y="1505381"/>
              <a:ext cx="339678" cy="353506"/>
            </a:xfrm>
            <a:custGeom>
              <a:avLst/>
              <a:gdLst/>
              <a:ahLst/>
              <a:cxnLst/>
              <a:rect l="l" t="t" r="r" b="b"/>
              <a:pathLst>
                <a:path w="13560" h="14112" extrusionOk="0">
                  <a:moveTo>
                    <a:pt x="2330" y="553"/>
                  </a:moveTo>
                  <a:cubicBezTo>
                    <a:pt x="2509" y="553"/>
                    <a:pt x="2644" y="687"/>
                    <a:pt x="2644" y="852"/>
                  </a:cubicBezTo>
                  <a:lnTo>
                    <a:pt x="2644" y="1613"/>
                  </a:lnTo>
                  <a:lnTo>
                    <a:pt x="2031" y="1613"/>
                  </a:lnTo>
                  <a:lnTo>
                    <a:pt x="2031" y="852"/>
                  </a:lnTo>
                  <a:cubicBezTo>
                    <a:pt x="2031" y="687"/>
                    <a:pt x="2166" y="553"/>
                    <a:pt x="2330" y="553"/>
                  </a:cubicBezTo>
                  <a:close/>
                  <a:moveTo>
                    <a:pt x="11260" y="553"/>
                  </a:moveTo>
                  <a:cubicBezTo>
                    <a:pt x="11424" y="553"/>
                    <a:pt x="11558" y="687"/>
                    <a:pt x="11558" y="852"/>
                  </a:cubicBezTo>
                  <a:lnTo>
                    <a:pt x="11558" y="1613"/>
                  </a:lnTo>
                  <a:lnTo>
                    <a:pt x="10947" y="1613"/>
                  </a:lnTo>
                  <a:lnTo>
                    <a:pt x="10947" y="852"/>
                  </a:lnTo>
                  <a:cubicBezTo>
                    <a:pt x="10947" y="687"/>
                    <a:pt x="11096" y="553"/>
                    <a:pt x="11260" y="553"/>
                  </a:cubicBezTo>
                  <a:close/>
                  <a:moveTo>
                    <a:pt x="2644" y="2166"/>
                  </a:moveTo>
                  <a:lnTo>
                    <a:pt x="2644" y="4450"/>
                  </a:lnTo>
                  <a:cubicBezTo>
                    <a:pt x="2644" y="5391"/>
                    <a:pt x="2778" y="6257"/>
                    <a:pt x="2868" y="6690"/>
                  </a:cubicBezTo>
                  <a:cubicBezTo>
                    <a:pt x="2913" y="6884"/>
                    <a:pt x="2927" y="7078"/>
                    <a:pt x="2927" y="7273"/>
                  </a:cubicBezTo>
                  <a:lnTo>
                    <a:pt x="2927" y="7541"/>
                  </a:lnTo>
                  <a:cubicBezTo>
                    <a:pt x="2913" y="7526"/>
                    <a:pt x="2883" y="7512"/>
                    <a:pt x="2868" y="7496"/>
                  </a:cubicBezTo>
                  <a:cubicBezTo>
                    <a:pt x="2701" y="7406"/>
                    <a:pt x="2515" y="7361"/>
                    <a:pt x="2330" y="7361"/>
                  </a:cubicBezTo>
                  <a:cubicBezTo>
                    <a:pt x="2116" y="7361"/>
                    <a:pt x="1902" y="7421"/>
                    <a:pt x="1718" y="7541"/>
                  </a:cubicBezTo>
                  <a:lnTo>
                    <a:pt x="1718" y="7303"/>
                  </a:lnTo>
                  <a:cubicBezTo>
                    <a:pt x="1718" y="7093"/>
                    <a:pt x="1733" y="6884"/>
                    <a:pt x="1792" y="6675"/>
                  </a:cubicBezTo>
                  <a:cubicBezTo>
                    <a:pt x="1882" y="6242"/>
                    <a:pt x="2031" y="5391"/>
                    <a:pt x="2031" y="4450"/>
                  </a:cubicBezTo>
                  <a:lnTo>
                    <a:pt x="2031" y="2166"/>
                  </a:lnTo>
                  <a:close/>
                  <a:moveTo>
                    <a:pt x="11558" y="2166"/>
                  </a:moveTo>
                  <a:lnTo>
                    <a:pt x="11558" y="4450"/>
                  </a:lnTo>
                  <a:cubicBezTo>
                    <a:pt x="11558" y="5391"/>
                    <a:pt x="11708" y="6257"/>
                    <a:pt x="11783" y="6690"/>
                  </a:cubicBezTo>
                  <a:cubicBezTo>
                    <a:pt x="11827" y="6884"/>
                    <a:pt x="11843" y="7078"/>
                    <a:pt x="11843" y="7273"/>
                  </a:cubicBezTo>
                  <a:lnTo>
                    <a:pt x="11843" y="7541"/>
                  </a:lnTo>
                  <a:cubicBezTo>
                    <a:pt x="11663" y="7422"/>
                    <a:pt x="11454" y="7362"/>
                    <a:pt x="11243" y="7362"/>
                  </a:cubicBezTo>
                  <a:cubicBezTo>
                    <a:pt x="11032" y="7362"/>
                    <a:pt x="10819" y="7422"/>
                    <a:pt x="10632" y="7541"/>
                  </a:cubicBezTo>
                  <a:lnTo>
                    <a:pt x="10632" y="7303"/>
                  </a:lnTo>
                  <a:cubicBezTo>
                    <a:pt x="10632" y="7093"/>
                    <a:pt x="10662" y="6884"/>
                    <a:pt x="10708" y="6675"/>
                  </a:cubicBezTo>
                  <a:cubicBezTo>
                    <a:pt x="10797" y="6242"/>
                    <a:pt x="10947" y="5391"/>
                    <a:pt x="10947" y="4450"/>
                  </a:cubicBezTo>
                  <a:lnTo>
                    <a:pt x="10947" y="2166"/>
                  </a:lnTo>
                  <a:close/>
                  <a:moveTo>
                    <a:pt x="11245" y="7914"/>
                  </a:moveTo>
                  <a:cubicBezTo>
                    <a:pt x="11574" y="7914"/>
                    <a:pt x="11843" y="8183"/>
                    <a:pt x="11843" y="8527"/>
                  </a:cubicBezTo>
                  <a:lnTo>
                    <a:pt x="11843" y="8840"/>
                  </a:lnTo>
                  <a:cubicBezTo>
                    <a:pt x="11528" y="8766"/>
                    <a:pt x="11140" y="8691"/>
                    <a:pt x="10632" y="8631"/>
                  </a:cubicBezTo>
                  <a:lnTo>
                    <a:pt x="10632" y="8527"/>
                  </a:lnTo>
                  <a:cubicBezTo>
                    <a:pt x="10632" y="8183"/>
                    <a:pt x="10901" y="7914"/>
                    <a:pt x="11245" y="7914"/>
                  </a:cubicBezTo>
                  <a:close/>
                  <a:moveTo>
                    <a:pt x="2330" y="7914"/>
                  </a:moveTo>
                  <a:cubicBezTo>
                    <a:pt x="2658" y="7914"/>
                    <a:pt x="2927" y="8198"/>
                    <a:pt x="2927" y="8527"/>
                  </a:cubicBezTo>
                  <a:lnTo>
                    <a:pt x="2927" y="8646"/>
                  </a:lnTo>
                  <a:cubicBezTo>
                    <a:pt x="2420" y="8720"/>
                    <a:pt x="2017" y="8796"/>
                    <a:pt x="1718" y="8855"/>
                  </a:cubicBezTo>
                  <a:lnTo>
                    <a:pt x="1718" y="8527"/>
                  </a:lnTo>
                  <a:cubicBezTo>
                    <a:pt x="1718" y="8198"/>
                    <a:pt x="1987" y="7914"/>
                    <a:pt x="2330" y="7914"/>
                  </a:cubicBezTo>
                  <a:close/>
                  <a:moveTo>
                    <a:pt x="6780" y="9035"/>
                  </a:moveTo>
                  <a:cubicBezTo>
                    <a:pt x="9945" y="9035"/>
                    <a:pt x="11693" y="9378"/>
                    <a:pt x="12738" y="9646"/>
                  </a:cubicBezTo>
                  <a:cubicBezTo>
                    <a:pt x="12902" y="9692"/>
                    <a:pt x="13007" y="9841"/>
                    <a:pt x="13007" y="10005"/>
                  </a:cubicBezTo>
                  <a:lnTo>
                    <a:pt x="13007" y="10960"/>
                  </a:lnTo>
                  <a:lnTo>
                    <a:pt x="554" y="10960"/>
                  </a:lnTo>
                  <a:lnTo>
                    <a:pt x="554" y="10005"/>
                  </a:lnTo>
                  <a:cubicBezTo>
                    <a:pt x="554" y="9841"/>
                    <a:pt x="673" y="9692"/>
                    <a:pt x="837" y="9646"/>
                  </a:cubicBezTo>
                  <a:cubicBezTo>
                    <a:pt x="1868" y="9378"/>
                    <a:pt x="3614" y="9035"/>
                    <a:pt x="6780" y="9035"/>
                  </a:cubicBezTo>
                  <a:close/>
                  <a:moveTo>
                    <a:pt x="13007" y="11513"/>
                  </a:moveTo>
                  <a:lnTo>
                    <a:pt x="13007" y="11812"/>
                  </a:lnTo>
                  <a:cubicBezTo>
                    <a:pt x="13007" y="12021"/>
                    <a:pt x="12842" y="12185"/>
                    <a:pt x="12633" y="12185"/>
                  </a:cubicBezTo>
                  <a:lnTo>
                    <a:pt x="926" y="12185"/>
                  </a:lnTo>
                  <a:cubicBezTo>
                    <a:pt x="717" y="12185"/>
                    <a:pt x="554" y="12021"/>
                    <a:pt x="554" y="11812"/>
                  </a:cubicBezTo>
                  <a:lnTo>
                    <a:pt x="554" y="11513"/>
                  </a:lnTo>
                  <a:close/>
                  <a:moveTo>
                    <a:pt x="2330" y="0"/>
                  </a:moveTo>
                  <a:cubicBezTo>
                    <a:pt x="1868" y="0"/>
                    <a:pt x="1479" y="374"/>
                    <a:pt x="1479" y="852"/>
                  </a:cubicBezTo>
                  <a:lnTo>
                    <a:pt x="1479" y="4450"/>
                  </a:lnTo>
                  <a:cubicBezTo>
                    <a:pt x="1479" y="5331"/>
                    <a:pt x="1330" y="6152"/>
                    <a:pt x="1240" y="6556"/>
                  </a:cubicBezTo>
                  <a:cubicBezTo>
                    <a:pt x="1195" y="6809"/>
                    <a:pt x="1165" y="7048"/>
                    <a:pt x="1165" y="7303"/>
                  </a:cubicBezTo>
                  <a:lnTo>
                    <a:pt x="1165" y="8527"/>
                  </a:lnTo>
                  <a:lnTo>
                    <a:pt x="1165" y="9005"/>
                  </a:lnTo>
                  <a:cubicBezTo>
                    <a:pt x="1002" y="9035"/>
                    <a:pt x="837" y="9079"/>
                    <a:pt x="687" y="9109"/>
                  </a:cubicBezTo>
                  <a:cubicBezTo>
                    <a:pt x="285" y="9214"/>
                    <a:pt x="0" y="9587"/>
                    <a:pt x="0" y="10005"/>
                  </a:cubicBezTo>
                  <a:lnTo>
                    <a:pt x="0" y="11812"/>
                  </a:lnTo>
                  <a:cubicBezTo>
                    <a:pt x="0" y="12320"/>
                    <a:pt x="419" y="12738"/>
                    <a:pt x="926" y="12738"/>
                  </a:cubicBezTo>
                  <a:lnTo>
                    <a:pt x="1195" y="12738"/>
                  </a:lnTo>
                  <a:lnTo>
                    <a:pt x="1599" y="13514"/>
                  </a:lnTo>
                  <a:cubicBezTo>
                    <a:pt x="1778" y="13887"/>
                    <a:pt x="2151" y="14112"/>
                    <a:pt x="2555" y="14112"/>
                  </a:cubicBezTo>
                  <a:lnTo>
                    <a:pt x="5436" y="14112"/>
                  </a:lnTo>
                  <a:cubicBezTo>
                    <a:pt x="5585" y="14112"/>
                    <a:pt x="5705" y="13992"/>
                    <a:pt x="5705" y="13827"/>
                  </a:cubicBezTo>
                  <a:cubicBezTo>
                    <a:pt x="5705" y="13678"/>
                    <a:pt x="5585" y="13559"/>
                    <a:pt x="5436" y="13559"/>
                  </a:cubicBezTo>
                  <a:lnTo>
                    <a:pt x="2555" y="13559"/>
                  </a:lnTo>
                  <a:cubicBezTo>
                    <a:pt x="2360" y="13559"/>
                    <a:pt x="2181" y="13439"/>
                    <a:pt x="2077" y="13260"/>
                  </a:cubicBezTo>
                  <a:lnTo>
                    <a:pt x="1808" y="12738"/>
                  </a:lnTo>
                  <a:lnTo>
                    <a:pt x="11753" y="12738"/>
                  </a:lnTo>
                  <a:lnTo>
                    <a:pt x="11484" y="13260"/>
                  </a:lnTo>
                  <a:cubicBezTo>
                    <a:pt x="11395" y="13439"/>
                    <a:pt x="11200" y="13559"/>
                    <a:pt x="11006" y="13559"/>
                  </a:cubicBezTo>
                  <a:lnTo>
                    <a:pt x="7915" y="13559"/>
                  </a:lnTo>
                  <a:cubicBezTo>
                    <a:pt x="7765" y="13559"/>
                    <a:pt x="7632" y="13678"/>
                    <a:pt x="7632" y="13827"/>
                  </a:cubicBezTo>
                  <a:cubicBezTo>
                    <a:pt x="7632" y="13992"/>
                    <a:pt x="7765" y="14112"/>
                    <a:pt x="7915" y="14112"/>
                  </a:cubicBezTo>
                  <a:lnTo>
                    <a:pt x="11006" y="14112"/>
                  </a:lnTo>
                  <a:cubicBezTo>
                    <a:pt x="11409" y="14112"/>
                    <a:pt x="11783" y="13887"/>
                    <a:pt x="11976" y="13514"/>
                  </a:cubicBezTo>
                  <a:lnTo>
                    <a:pt x="12365" y="12738"/>
                  </a:lnTo>
                  <a:lnTo>
                    <a:pt x="12633" y="12738"/>
                  </a:lnTo>
                  <a:cubicBezTo>
                    <a:pt x="13141" y="12738"/>
                    <a:pt x="13559" y="12320"/>
                    <a:pt x="13559" y="11812"/>
                  </a:cubicBezTo>
                  <a:lnTo>
                    <a:pt x="13559" y="10005"/>
                  </a:lnTo>
                  <a:cubicBezTo>
                    <a:pt x="13559" y="9587"/>
                    <a:pt x="13276" y="9214"/>
                    <a:pt x="12872" y="9109"/>
                  </a:cubicBezTo>
                  <a:cubicBezTo>
                    <a:pt x="12723" y="9079"/>
                    <a:pt x="12574" y="9035"/>
                    <a:pt x="12394" y="9005"/>
                  </a:cubicBezTo>
                  <a:lnTo>
                    <a:pt x="12394" y="7273"/>
                  </a:lnTo>
                  <a:cubicBezTo>
                    <a:pt x="12394" y="7048"/>
                    <a:pt x="12380" y="6809"/>
                    <a:pt x="12335" y="6586"/>
                  </a:cubicBezTo>
                  <a:cubicBezTo>
                    <a:pt x="12245" y="6168"/>
                    <a:pt x="12111" y="5346"/>
                    <a:pt x="12111" y="4450"/>
                  </a:cubicBezTo>
                  <a:lnTo>
                    <a:pt x="12111" y="852"/>
                  </a:lnTo>
                  <a:cubicBezTo>
                    <a:pt x="12111" y="374"/>
                    <a:pt x="11723" y="0"/>
                    <a:pt x="11260" y="0"/>
                  </a:cubicBezTo>
                  <a:cubicBezTo>
                    <a:pt x="10782" y="0"/>
                    <a:pt x="10409" y="374"/>
                    <a:pt x="10409" y="852"/>
                  </a:cubicBezTo>
                  <a:lnTo>
                    <a:pt x="10409" y="4450"/>
                  </a:lnTo>
                  <a:cubicBezTo>
                    <a:pt x="10409" y="5331"/>
                    <a:pt x="10260" y="6152"/>
                    <a:pt x="10170" y="6556"/>
                  </a:cubicBezTo>
                  <a:cubicBezTo>
                    <a:pt x="10110" y="6809"/>
                    <a:pt x="10080" y="7048"/>
                    <a:pt x="10080" y="7303"/>
                  </a:cubicBezTo>
                  <a:lnTo>
                    <a:pt x="10080" y="8631"/>
                  </a:lnTo>
                  <a:cubicBezTo>
                    <a:pt x="9199" y="8541"/>
                    <a:pt x="8109" y="8482"/>
                    <a:pt x="6780" y="8482"/>
                  </a:cubicBezTo>
                  <a:cubicBezTo>
                    <a:pt x="5451" y="8482"/>
                    <a:pt x="4376" y="8541"/>
                    <a:pt x="3480" y="8631"/>
                  </a:cubicBezTo>
                  <a:lnTo>
                    <a:pt x="3480" y="7273"/>
                  </a:lnTo>
                  <a:cubicBezTo>
                    <a:pt x="3480" y="7048"/>
                    <a:pt x="3450" y="6809"/>
                    <a:pt x="3405" y="6586"/>
                  </a:cubicBezTo>
                  <a:cubicBezTo>
                    <a:pt x="3331" y="6168"/>
                    <a:pt x="3196" y="5346"/>
                    <a:pt x="3196" y="4450"/>
                  </a:cubicBezTo>
                  <a:lnTo>
                    <a:pt x="3196" y="852"/>
                  </a:lnTo>
                  <a:cubicBezTo>
                    <a:pt x="3196" y="374"/>
                    <a:pt x="2808" y="0"/>
                    <a:pt x="2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49"/>
          <p:cNvGrpSpPr/>
          <p:nvPr/>
        </p:nvGrpSpPr>
        <p:grpSpPr>
          <a:xfrm>
            <a:off x="5564729" y="1506509"/>
            <a:ext cx="254784" cy="353481"/>
            <a:chOff x="5564729" y="1506509"/>
            <a:chExt cx="254784" cy="353481"/>
          </a:xfrm>
        </p:grpSpPr>
        <p:sp>
          <p:nvSpPr>
            <p:cNvPr id="841" name="Google Shape;841;p49"/>
            <p:cNvSpPr/>
            <p:nvPr/>
          </p:nvSpPr>
          <p:spPr>
            <a:xfrm>
              <a:off x="5564729" y="1506509"/>
              <a:ext cx="245415" cy="353481"/>
            </a:xfrm>
            <a:custGeom>
              <a:avLst/>
              <a:gdLst/>
              <a:ahLst/>
              <a:cxnLst/>
              <a:rect l="l" t="t" r="r" b="b"/>
              <a:pathLst>
                <a:path w="9797" h="14111" extrusionOk="0">
                  <a:moveTo>
                    <a:pt x="5556" y="3957"/>
                  </a:moveTo>
                  <a:lnTo>
                    <a:pt x="5556" y="5197"/>
                  </a:lnTo>
                  <a:cubicBezTo>
                    <a:pt x="5556" y="5346"/>
                    <a:pt x="5675" y="5466"/>
                    <a:pt x="5840" y="5466"/>
                  </a:cubicBezTo>
                  <a:lnTo>
                    <a:pt x="6213" y="5466"/>
                  </a:lnTo>
                  <a:lnTo>
                    <a:pt x="5063" y="6750"/>
                  </a:lnTo>
                  <a:lnTo>
                    <a:pt x="3913" y="5466"/>
                  </a:lnTo>
                  <a:lnTo>
                    <a:pt x="4287" y="5466"/>
                  </a:lnTo>
                  <a:cubicBezTo>
                    <a:pt x="4436" y="5466"/>
                    <a:pt x="4556" y="5346"/>
                    <a:pt x="4556" y="5197"/>
                  </a:cubicBezTo>
                  <a:lnTo>
                    <a:pt x="4556" y="3957"/>
                  </a:lnTo>
                  <a:close/>
                  <a:moveTo>
                    <a:pt x="7497" y="7437"/>
                  </a:moveTo>
                  <a:lnTo>
                    <a:pt x="7497" y="13559"/>
                  </a:lnTo>
                  <a:lnTo>
                    <a:pt x="2629" y="13559"/>
                  </a:lnTo>
                  <a:lnTo>
                    <a:pt x="2629" y="7437"/>
                  </a:lnTo>
                  <a:close/>
                  <a:moveTo>
                    <a:pt x="4765" y="0"/>
                  </a:moveTo>
                  <a:cubicBezTo>
                    <a:pt x="3272" y="0"/>
                    <a:pt x="2017" y="1046"/>
                    <a:pt x="1748" y="2479"/>
                  </a:cubicBezTo>
                  <a:cubicBezTo>
                    <a:pt x="777" y="2523"/>
                    <a:pt x="1" y="3330"/>
                    <a:pt x="1" y="4315"/>
                  </a:cubicBezTo>
                  <a:cubicBezTo>
                    <a:pt x="1" y="5316"/>
                    <a:pt x="823" y="6137"/>
                    <a:pt x="1822" y="6137"/>
                  </a:cubicBezTo>
                  <a:lnTo>
                    <a:pt x="3779" y="6137"/>
                  </a:lnTo>
                  <a:lnTo>
                    <a:pt x="4451" y="6884"/>
                  </a:lnTo>
                  <a:lnTo>
                    <a:pt x="2360" y="6884"/>
                  </a:lnTo>
                  <a:cubicBezTo>
                    <a:pt x="2211" y="6884"/>
                    <a:pt x="2077" y="7019"/>
                    <a:pt x="2077" y="7168"/>
                  </a:cubicBezTo>
                  <a:lnTo>
                    <a:pt x="2077" y="13828"/>
                  </a:lnTo>
                  <a:cubicBezTo>
                    <a:pt x="2077" y="13991"/>
                    <a:pt x="2211" y="14111"/>
                    <a:pt x="2360" y="14111"/>
                  </a:cubicBezTo>
                  <a:lnTo>
                    <a:pt x="7766" y="14111"/>
                  </a:lnTo>
                  <a:cubicBezTo>
                    <a:pt x="7930" y="14111"/>
                    <a:pt x="8050" y="13991"/>
                    <a:pt x="8050" y="13828"/>
                  </a:cubicBezTo>
                  <a:lnTo>
                    <a:pt x="8050" y="7168"/>
                  </a:lnTo>
                  <a:cubicBezTo>
                    <a:pt x="8050" y="7019"/>
                    <a:pt x="7930" y="6884"/>
                    <a:pt x="7766" y="6884"/>
                  </a:cubicBezTo>
                  <a:lnTo>
                    <a:pt x="5675" y="6884"/>
                  </a:lnTo>
                  <a:lnTo>
                    <a:pt x="6348" y="6137"/>
                  </a:lnTo>
                  <a:lnTo>
                    <a:pt x="7795" y="6137"/>
                  </a:lnTo>
                  <a:cubicBezTo>
                    <a:pt x="8558" y="6137"/>
                    <a:pt x="9274" y="5749"/>
                    <a:pt x="9722" y="5122"/>
                  </a:cubicBezTo>
                  <a:cubicBezTo>
                    <a:pt x="9796" y="4988"/>
                    <a:pt x="9767" y="4823"/>
                    <a:pt x="9647" y="4733"/>
                  </a:cubicBezTo>
                  <a:cubicBezTo>
                    <a:pt x="9601" y="4699"/>
                    <a:pt x="9547" y="4682"/>
                    <a:pt x="9492" y="4682"/>
                  </a:cubicBezTo>
                  <a:cubicBezTo>
                    <a:pt x="9403" y="4682"/>
                    <a:pt x="9314" y="4725"/>
                    <a:pt x="9259" y="4809"/>
                  </a:cubicBezTo>
                  <a:cubicBezTo>
                    <a:pt x="8916" y="5286"/>
                    <a:pt x="8378" y="5585"/>
                    <a:pt x="7795" y="5585"/>
                  </a:cubicBezTo>
                  <a:lnTo>
                    <a:pt x="6840" y="5585"/>
                  </a:lnTo>
                  <a:lnTo>
                    <a:pt x="7034" y="5376"/>
                  </a:lnTo>
                  <a:cubicBezTo>
                    <a:pt x="7109" y="5301"/>
                    <a:pt x="7124" y="5181"/>
                    <a:pt x="7079" y="5077"/>
                  </a:cubicBezTo>
                  <a:cubicBezTo>
                    <a:pt x="7034" y="4972"/>
                    <a:pt x="6945" y="4913"/>
                    <a:pt x="6825" y="4913"/>
                  </a:cubicBezTo>
                  <a:lnTo>
                    <a:pt x="6109" y="4913"/>
                  </a:lnTo>
                  <a:lnTo>
                    <a:pt x="6109" y="3688"/>
                  </a:lnTo>
                  <a:cubicBezTo>
                    <a:pt x="6109" y="3539"/>
                    <a:pt x="5989" y="3419"/>
                    <a:pt x="5840" y="3419"/>
                  </a:cubicBezTo>
                  <a:lnTo>
                    <a:pt x="4287" y="3419"/>
                  </a:lnTo>
                  <a:cubicBezTo>
                    <a:pt x="4138" y="3419"/>
                    <a:pt x="4003" y="3539"/>
                    <a:pt x="4003" y="3688"/>
                  </a:cubicBezTo>
                  <a:lnTo>
                    <a:pt x="4003" y="4913"/>
                  </a:lnTo>
                  <a:lnTo>
                    <a:pt x="3301" y="4913"/>
                  </a:lnTo>
                  <a:cubicBezTo>
                    <a:pt x="3196" y="4913"/>
                    <a:pt x="3092" y="4972"/>
                    <a:pt x="3047" y="5077"/>
                  </a:cubicBezTo>
                  <a:cubicBezTo>
                    <a:pt x="3003" y="5181"/>
                    <a:pt x="3017" y="5301"/>
                    <a:pt x="3092" y="5376"/>
                  </a:cubicBezTo>
                  <a:lnTo>
                    <a:pt x="3286" y="5585"/>
                  </a:lnTo>
                  <a:lnTo>
                    <a:pt x="1822" y="5585"/>
                  </a:lnTo>
                  <a:cubicBezTo>
                    <a:pt x="1121" y="5585"/>
                    <a:pt x="554" y="5018"/>
                    <a:pt x="554" y="4315"/>
                  </a:cubicBezTo>
                  <a:cubicBezTo>
                    <a:pt x="554" y="3614"/>
                    <a:pt x="1121" y="3031"/>
                    <a:pt x="1822" y="3031"/>
                  </a:cubicBezTo>
                  <a:cubicBezTo>
                    <a:pt x="1868" y="3031"/>
                    <a:pt x="1912" y="3031"/>
                    <a:pt x="1957" y="3047"/>
                  </a:cubicBezTo>
                  <a:cubicBezTo>
                    <a:pt x="1966" y="3047"/>
                    <a:pt x="1974" y="3048"/>
                    <a:pt x="1982" y="3048"/>
                  </a:cubicBezTo>
                  <a:cubicBezTo>
                    <a:pt x="2121" y="3048"/>
                    <a:pt x="2241" y="2933"/>
                    <a:pt x="2256" y="2792"/>
                  </a:cubicBezTo>
                  <a:cubicBezTo>
                    <a:pt x="2390" y="1523"/>
                    <a:pt x="3465" y="552"/>
                    <a:pt x="4765" y="552"/>
                  </a:cubicBezTo>
                  <a:cubicBezTo>
                    <a:pt x="5720" y="552"/>
                    <a:pt x="6587" y="1090"/>
                    <a:pt x="7005" y="1942"/>
                  </a:cubicBezTo>
                  <a:cubicBezTo>
                    <a:pt x="7054" y="2041"/>
                    <a:pt x="7154" y="2099"/>
                    <a:pt x="7264" y="2099"/>
                  </a:cubicBezTo>
                  <a:cubicBezTo>
                    <a:pt x="7287" y="2099"/>
                    <a:pt x="7310" y="2096"/>
                    <a:pt x="7333" y="2091"/>
                  </a:cubicBezTo>
                  <a:cubicBezTo>
                    <a:pt x="7482" y="2046"/>
                    <a:pt x="7632" y="2016"/>
                    <a:pt x="7795" y="2016"/>
                  </a:cubicBezTo>
                  <a:cubicBezTo>
                    <a:pt x="8363" y="2016"/>
                    <a:pt x="8916" y="2314"/>
                    <a:pt x="9259" y="2808"/>
                  </a:cubicBezTo>
                  <a:cubicBezTo>
                    <a:pt x="9313" y="2880"/>
                    <a:pt x="9395" y="2920"/>
                    <a:pt x="9478" y="2920"/>
                  </a:cubicBezTo>
                  <a:cubicBezTo>
                    <a:pt x="9531" y="2920"/>
                    <a:pt x="9586" y="2903"/>
                    <a:pt x="9633" y="2867"/>
                  </a:cubicBezTo>
                  <a:cubicBezTo>
                    <a:pt x="9767" y="2778"/>
                    <a:pt x="9796" y="2613"/>
                    <a:pt x="9707" y="2494"/>
                  </a:cubicBezTo>
                  <a:cubicBezTo>
                    <a:pt x="9259" y="1852"/>
                    <a:pt x="8542" y="1464"/>
                    <a:pt x="7795" y="1464"/>
                  </a:cubicBezTo>
                  <a:cubicBezTo>
                    <a:pt x="7662" y="1464"/>
                    <a:pt x="7527" y="1478"/>
                    <a:pt x="7393" y="1508"/>
                  </a:cubicBezTo>
                  <a:cubicBezTo>
                    <a:pt x="6840" y="568"/>
                    <a:pt x="5854" y="0"/>
                    <a:pt x="4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5648922" y="1712244"/>
              <a:ext cx="49749" cy="13853"/>
            </a:xfrm>
            <a:custGeom>
              <a:avLst/>
              <a:gdLst/>
              <a:ahLst/>
              <a:cxnLst/>
              <a:rect l="l" t="t" r="r" b="b"/>
              <a:pathLst>
                <a:path w="1986" h="553" extrusionOk="0">
                  <a:moveTo>
                    <a:pt x="269" y="0"/>
                  </a:moveTo>
                  <a:cubicBezTo>
                    <a:pt x="120" y="0"/>
                    <a:pt x="0" y="120"/>
                    <a:pt x="0" y="269"/>
                  </a:cubicBezTo>
                  <a:cubicBezTo>
                    <a:pt x="0" y="433"/>
                    <a:pt x="120" y="552"/>
                    <a:pt x="269" y="552"/>
                  </a:cubicBezTo>
                  <a:lnTo>
                    <a:pt x="1702" y="552"/>
                  </a:lnTo>
                  <a:cubicBezTo>
                    <a:pt x="1852" y="552"/>
                    <a:pt x="1986" y="433"/>
                    <a:pt x="1986" y="269"/>
                  </a:cubicBezTo>
                  <a:cubicBezTo>
                    <a:pt x="1986"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5648922"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0" y="552"/>
                  </a:lnTo>
                  <a:cubicBezTo>
                    <a:pt x="3285" y="552"/>
                    <a:pt x="3405" y="433"/>
                    <a:pt x="3405" y="284"/>
                  </a:cubicBezTo>
                  <a:cubicBezTo>
                    <a:pt x="3405" y="134"/>
                    <a:pt x="328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5648922" y="1777675"/>
              <a:ext cx="85295" cy="13878"/>
            </a:xfrm>
            <a:custGeom>
              <a:avLst/>
              <a:gdLst/>
              <a:ahLst/>
              <a:cxnLst/>
              <a:rect l="l" t="t" r="r" b="b"/>
              <a:pathLst>
                <a:path w="3405" h="554" extrusionOk="0">
                  <a:moveTo>
                    <a:pt x="269" y="1"/>
                  </a:moveTo>
                  <a:cubicBezTo>
                    <a:pt x="120" y="1"/>
                    <a:pt x="0" y="120"/>
                    <a:pt x="0" y="270"/>
                  </a:cubicBezTo>
                  <a:cubicBezTo>
                    <a:pt x="0" y="434"/>
                    <a:pt x="120" y="554"/>
                    <a:pt x="269" y="554"/>
                  </a:cubicBezTo>
                  <a:lnTo>
                    <a:pt x="3120" y="554"/>
                  </a:lnTo>
                  <a:cubicBezTo>
                    <a:pt x="3285" y="554"/>
                    <a:pt x="3405" y="434"/>
                    <a:pt x="3405" y="270"/>
                  </a:cubicBezTo>
                  <a:cubicBezTo>
                    <a:pt x="3405" y="120"/>
                    <a:pt x="328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5684443" y="1813972"/>
              <a:ext cx="49774" cy="13853"/>
            </a:xfrm>
            <a:custGeom>
              <a:avLst/>
              <a:gdLst/>
              <a:ahLst/>
              <a:cxnLst/>
              <a:rect l="l" t="t" r="r" b="b"/>
              <a:pathLst>
                <a:path w="1987" h="553" extrusionOk="0">
                  <a:moveTo>
                    <a:pt x="284" y="1"/>
                  </a:moveTo>
                  <a:cubicBezTo>
                    <a:pt x="135" y="1"/>
                    <a:pt x="0" y="135"/>
                    <a:pt x="0" y="284"/>
                  </a:cubicBezTo>
                  <a:cubicBezTo>
                    <a:pt x="0" y="433"/>
                    <a:pt x="135" y="553"/>
                    <a:pt x="284" y="553"/>
                  </a:cubicBezTo>
                  <a:lnTo>
                    <a:pt x="1702" y="553"/>
                  </a:lnTo>
                  <a:cubicBezTo>
                    <a:pt x="1867" y="553"/>
                    <a:pt x="1987" y="433"/>
                    <a:pt x="1987" y="284"/>
                  </a:cubicBezTo>
                  <a:cubicBezTo>
                    <a:pt x="1987" y="135"/>
                    <a:pt x="186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5803782" y="1594960"/>
              <a:ext cx="15731" cy="13828"/>
            </a:xfrm>
            <a:custGeom>
              <a:avLst/>
              <a:gdLst/>
              <a:ahLst/>
              <a:cxnLst/>
              <a:rect l="l" t="t" r="r" b="b"/>
              <a:pathLst>
                <a:path w="628" h="552" extrusionOk="0">
                  <a:moveTo>
                    <a:pt x="317" y="0"/>
                  </a:moveTo>
                  <a:cubicBezTo>
                    <a:pt x="280" y="0"/>
                    <a:pt x="244" y="8"/>
                    <a:pt x="209" y="23"/>
                  </a:cubicBezTo>
                  <a:cubicBezTo>
                    <a:pt x="74" y="83"/>
                    <a:pt x="0" y="247"/>
                    <a:pt x="60" y="382"/>
                  </a:cubicBezTo>
                  <a:cubicBezTo>
                    <a:pt x="105" y="484"/>
                    <a:pt x="211" y="552"/>
                    <a:pt x="319" y="552"/>
                  </a:cubicBezTo>
                  <a:cubicBezTo>
                    <a:pt x="353" y="552"/>
                    <a:pt x="386"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49"/>
          <p:cNvGrpSpPr/>
          <p:nvPr/>
        </p:nvGrpSpPr>
        <p:grpSpPr>
          <a:xfrm>
            <a:off x="6273194" y="1523718"/>
            <a:ext cx="353531" cy="319062"/>
            <a:chOff x="6273194" y="1523718"/>
            <a:chExt cx="353531" cy="319062"/>
          </a:xfrm>
        </p:grpSpPr>
        <p:sp>
          <p:nvSpPr>
            <p:cNvPr id="848" name="Google Shape;848;p49"/>
            <p:cNvSpPr/>
            <p:nvPr/>
          </p:nvSpPr>
          <p:spPr>
            <a:xfrm>
              <a:off x="6299020" y="1731683"/>
              <a:ext cx="15681" cy="13853"/>
            </a:xfrm>
            <a:custGeom>
              <a:avLst/>
              <a:gdLst/>
              <a:ahLst/>
              <a:cxnLst/>
              <a:rect l="l" t="t" r="r" b="b"/>
              <a:pathLst>
                <a:path w="626" h="553" extrusionOk="0">
                  <a:moveTo>
                    <a:pt x="329" y="1"/>
                  </a:moveTo>
                  <a:cubicBezTo>
                    <a:pt x="210" y="1"/>
                    <a:pt x="90" y="75"/>
                    <a:pt x="45" y="180"/>
                  </a:cubicBezTo>
                  <a:cubicBezTo>
                    <a:pt x="1" y="299"/>
                    <a:pt x="45" y="433"/>
                    <a:pt x="150" y="508"/>
                  </a:cubicBezTo>
                  <a:cubicBezTo>
                    <a:pt x="197" y="539"/>
                    <a:pt x="249" y="552"/>
                    <a:pt x="298" y="552"/>
                  </a:cubicBezTo>
                  <a:cubicBezTo>
                    <a:pt x="469" y="552"/>
                    <a:pt x="625" y="395"/>
                    <a:pt x="568" y="210"/>
                  </a:cubicBezTo>
                  <a:cubicBezTo>
                    <a:pt x="538" y="90"/>
                    <a:pt x="433" y="15"/>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9"/>
            <p:cNvSpPr/>
            <p:nvPr/>
          </p:nvSpPr>
          <p:spPr>
            <a:xfrm>
              <a:off x="6273194" y="1661368"/>
              <a:ext cx="160871" cy="181412"/>
            </a:xfrm>
            <a:custGeom>
              <a:avLst/>
              <a:gdLst/>
              <a:ahLst/>
              <a:cxnLst/>
              <a:rect l="l" t="t" r="r" b="b"/>
              <a:pathLst>
                <a:path w="6422" h="7242" extrusionOk="0">
                  <a:moveTo>
                    <a:pt x="5526" y="552"/>
                  </a:moveTo>
                  <a:lnTo>
                    <a:pt x="5870" y="896"/>
                  </a:lnTo>
                  <a:lnTo>
                    <a:pt x="5870" y="1538"/>
                  </a:lnTo>
                  <a:lnTo>
                    <a:pt x="5526" y="1866"/>
                  </a:lnTo>
                  <a:lnTo>
                    <a:pt x="867" y="1866"/>
                  </a:lnTo>
                  <a:lnTo>
                    <a:pt x="554" y="1538"/>
                  </a:lnTo>
                  <a:lnTo>
                    <a:pt x="554" y="881"/>
                  </a:lnTo>
                  <a:lnTo>
                    <a:pt x="867" y="552"/>
                  </a:lnTo>
                  <a:close/>
                  <a:moveTo>
                    <a:pt x="5526" y="2419"/>
                  </a:moveTo>
                  <a:lnTo>
                    <a:pt x="5870" y="2762"/>
                  </a:lnTo>
                  <a:lnTo>
                    <a:pt x="5870" y="3405"/>
                  </a:lnTo>
                  <a:lnTo>
                    <a:pt x="5526" y="3748"/>
                  </a:lnTo>
                  <a:lnTo>
                    <a:pt x="867" y="3748"/>
                  </a:lnTo>
                  <a:lnTo>
                    <a:pt x="554" y="3419"/>
                  </a:lnTo>
                  <a:lnTo>
                    <a:pt x="554" y="2748"/>
                  </a:lnTo>
                  <a:lnTo>
                    <a:pt x="867" y="2419"/>
                  </a:lnTo>
                  <a:close/>
                  <a:moveTo>
                    <a:pt x="5526" y="4301"/>
                  </a:moveTo>
                  <a:lnTo>
                    <a:pt x="5870" y="4629"/>
                  </a:lnTo>
                  <a:lnTo>
                    <a:pt x="5870" y="5271"/>
                  </a:lnTo>
                  <a:lnTo>
                    <a:pt x="5526" y="5615"/>
                  </a:lnTo>
                  <a:lnTo>
                    <a:pt x="867" y="5615"/>
                  </a:lnTo>
                  <a:lnTo>
                    <a:pt x="554" y="5286"/>
                  </a:lnTo>
                  <a:lnTo>
                    <a:pt x="554" y="4629"/>
                  </a:lnTo>
                  <a:lnTo>
                    <a:pt x="867" y="4301"/>
                  </a:lnTo>
                  <a:close/>
                  <a:moveTo>
                    <a:pt x="747" y="0"/>
                  </a:moveTo>
                  <a:cubicBezTo>
                    <a:pt x="658" y="0"/>
                    <a:pt x="598" y="30"/>
                    <a:pt x="538" y="90"/>
                  </a:cubicBezTo>
                  <a:lnTo>
                    <a:pt x="76" y="582"/>
                  </a:lnTo>
                  <a:cubicBezTo>
                    <a:pt x="31" y="642"/>
                    <a:pt x="1" y="702"/>
                    <a:pt x="1" y="777"/>
                  </a:cubicBezTo>
                  <a:lnTo>
                    <a:pt x="1" y="1657"/>
                  </a:lnTo>
                  <a:cubicBezTo>
                    <a:pt x="1" y="1717"/>
                    <a:pt x="31" y="1792"/>
                    <a:pt x="76" y="1836"/>
                  </a:cubicBezTo>
                  <a:lnTo>
                    <a:pt x="359" y="2151"/>
                  </a:lnTo>
                  <a:lnTo>
                    <a:pt x="76" y="2449"/>
                  </a:lnTo>
                  <a:cubicBezTo>
                    <a:pt x="31" y="2509"/>
                    <a:pt x="1" y="2569"/>
                    <a:pt x="1" y="2643"/>
                  </a:cubicBezTo>
                  <a:lnTo>
                    <a:pt x="1" y="3524"/>
                  </a:lnTo>
                  <a:cubicBezTo>
                    <a:pt x="1" y="3598"/>
                    <a:pt x="31" y="3658"/>
                    <a:pt x="76" y="3718"/>
                  </a:cubicBezTo>
                  <a:lnTo>
                    <a:pt x="359" y="4017"/>
                  </a:lnTo>
                  <a:lnTo>
                    <a:pt x="76" y="4331"/>
                  </a:lnTo>
                  <a:cubicBezTo>
                    <a:pt x="31" y="4375"/>
                    <a:pt x="1" y="4450"/>
                    <a:pt x="1" y="4510"/>
                  </a:cubicBezTo>
                  <a:lnTo>
                    <a:pt x="1" y="5390"/>
                  </a:lnTo>
                  <a:cubicBezTo>
                    <a:pt x="1" y="5466"/>
                    <a:pt x="31" y="5540"/>
                    <a:pt x="76" y="5585"/>
                  </a:cubicBezTo>
                  <a:lnTo>
                    <a:pt x="538" y="6077"/>
                  </a:lnTo>
                  <a:cubicBezTo>
                    <a:pt x="598" y="6137"/>
                    <a:pt x="658" y="6167"/>
                    <a:pt x="747" y="6167"/>
                  </a:cubicBezTo>
                  <a:lnTo>
                    <a:pt x="1062" y="6167"/>
                  </a:lnTo>
                  <a:lnTo>
                    <a:pt x="1062" y="6690"/>
                  </a:lnTo>
                  <a:lnTo>
                    <a:pt x="793" y="6690"/>
                  </a:lnTo>
                  <a:cubicBezTo>
                    <a:pt x="643" y="6690"/>
                    <a:pt x="524" y="6810"/>
                    <a:pt x="524" y="6959"/>
                  </a:cubicBezTo>
                  <a:cubicBezTo>
                    <a:pt x="524" y="7108"/>
                    <a:pt x="643" y="7242"/>
                    <a:pt x="793" y="7242"/>
                  </a:cubicBezTo>
                  <a:lnTo>
                    <a:pt x="1928" y="7242"/>
                  </a:lnTo>
                  <a:cubicBezTo>
                    <a:pt x="2077" y="7242"/>
                    <a:pt x="2196" y="7108"/>
                    <a:pt x="2196" y="6959"/>
                  </a:cubicBezTo>
                  <a:cubicBezTo>
                    <a:pt x="2196" y="6810"/>
                    <a:pt x="2077" y="6690"/>
                    <a:pt x="1928" y="6690"/>
                  </a:cubicBezTo>
                  <a:lnTo>
                    <a:pt x="1613" y="6690"/>
                  </a:lnTo>
                  <a:lnTo>
                    <a:pt x="1613" y="6167"/>
                  </a:lnTo>
                  <a:lnTo>
                    <a:pt x="4854" y="6167"/>
                  </a:lnTo>
                  <a:lnTo>
                    <a:pt x="4854" y="6690"/>
                  </a:lnTo>
                  <a:lnTo>
                    <a:pt x="4586" y="6690"/>
                  </a:lnTo>
                  <a:cubicBezTo>
                    <a:pt x="4436" y="6690"/>
                    <a:pt x="4317" y="6810"/>
                    <a:pt x="4317" y="6959"/>
                  </a:cubicBezTo>
                  <a:cubicBezTo>
                    <a:pt x="4317" y="7108"/>
                    <a:pt x="4436" y="7242"/>
                    <a:pt x="4586" y="7242"/>
                  </a:cubicBezTo>
                  <a:lnTo>
                    <a:pt x="5721" y="7242"/>
                  </a:lnTo>
                  <a:cubicBezTo>
                    <a:pt x="5870" y="7242"/>
                    <a:pt x="6004" y="7108"/>
                    <a:pt x="6004" y="6959"/>
                  </a:cubicBezTo>
                  <a:cubicBezTo>
                    <a:pt x="6004" y="6810"/>
                    <a:pt x="5870" y="6690"/>
                    <a:pt x="5721" y="6690"/>
                  </a:cubicBezTo>
                  <a:lnTo>
                    <a:pt x="5406" y="6690"/>
                  </a:lnTo>
                  <a:lnTo>
                    <a:pt x="5406" y="6167"/>
                  </a:lnTo>
                  <a:lnTo>
                    <a:pt x="5631" y="6167"/>
                  </a:lnTo>
                  <a:cubicBezTo>
                    <a:pt x="5705" y="6167"/>
                    <a:pt x="5765" y="6137"/>
                    <a:pt x="5824" y="6093"/>
                  </a:cubicBezTo>
                  <a:lnTo>
                    <a:pt x="6348" y="5599"/>
                  </a:lnTo>
                  <a:cubicBezTo>
                    <a:pt x="6392" y="5540"/>
                    <a:pt x="6422" y="5466"/>
                    <a:pt x="6422" y="5390"/>
                  </a:cubicBezTo>
                  <a:lnTo>
                    <a:pt x="6422" y="4510"/>
                  </a:lnTo>
                  <a:cubicBezTo>
                    <a:pt x="6422" y="4435"/>
                    <a:pt x="6392" y="4375"/>
                    <a:pt x="6348" y="4315"/>
                  </a:cubicBezTo>
                  <a:lnTo>
                    <a:pt x="6034" y="4017"/>
                  </a:lnTo>
                  <a:lnTo>
                    <a:pt x="6348" y="3718"/>
                  </a:lnTo>
                  <a:cubicBezTo>
                    <a:pt x="6392" y="3674"/>
                    <a:pt x="6422" y="3598"/>
                    <a:pt x="6422" y="3524"/>
                  </a:cubicBezTo>
                  <a:lnTo>
                    <a:pt x="6422" y="2643"/>
                  </a:lnTo>
                  <a:cubicBezTo>
                    <a:pt x="6422" y="2569"/>
                    <a:pt x="6392" y="2493"/>
                    <a:pt x="6348" y="2449"/>
                  </a:cubicBezTo>
                  <a:lnTo>
                    <a:pt x="6034" y="2151"/>
                  </a:lnTo>
                  <a:lnTo>
                    <a:pt x="6348" y="1852"/>
                  </a:lnTo>
                  <a:cubicBezTo>
                    <a:pt x="6392" y="1807"/>
                    <a:pt x="6422" y="1733"/>
                    <a:pt x="6422" y="1657"/>
                  </a:cubicBezTo>
                  <a:lnTo>
                    <a:pt x="6422" y="777"/>
                  </a:lnTo>
                  <a:cubicBezTo>
                    <a:pt x="6422" y="702"/>
                    <a:pt x="6392" y="628"/>
                    <a:pt x="6348" y="568"/>
                  </a:cubicBezTo>
                  <a:lnTo>
                    <a:pt x="5824" y="74"/>
                  </a:lnTo>
                  <a:cubicBezTo>
                    <a:pt x="5765" y="30"/>
                    <a:pt x="5705" y="0"/>
                    <a:pt x="5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6299020" y="1684789"/>
              <a:ext cx="15731" cy="13828"/>
            </a:xfrm>
            <a:custGeom>
              <a:avLst/>
              <a:gdLst/>
              <a:ahLst/>
              <a:cxnLst/>
              <a:rect l="l" t="t" r="r" b="b"/>
              <a:pathLst>
                <a:path w="628" h="552" extrusionOk="0">
                  <a:moveTo>
                    <a:pt x="309" y="0"/>
                  </a:moveTo>
                  <a:cubicBezTo>
                    <a:pt x="275" y="0"/>
                    <a:pt x="242" y="7"/>
                    <a:pt x="210" y="21"/>
                  </a:cubicBezTo>
                  <a:cubicBezTo>
                    <a:pt x="60" y="81"/>
                    <a:pt x="1" y="244"/>
                    <a:pt x="60" y="379"/>
                  </a:cubicBezTo>
                  <a:cubicBezTo>
                    <a:pt x="93" y="490"/>
                    <a:pt x="192" y="552"/>
                    <a:pt x="302" y="552"/>
                  </a:cubicBezTo>
                  <a:cubicBezTo>
                    <a:pt x="341" y="552"/>
                    <a:pt x="380" y="544"/>
                    <a:pt x="419" y="529"/>
                  </a:cubicBezTo>
                  <a:cubicBezTo>
                    <a:pt x="553" y="469"/>
                    <a:pt x="628" y="320"/>
                    <a:pt x="568" y="170"/>
                  </a:cubicBezTo>
                  <a:cubicBezTo>
                    <a:pt x="523"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6299020" y="1778652"/>
              <a:ext cx="15731" cy="13803"/>
            </a:xfrm>
            <a:custGeom>
              <a:avLst/>
              <a:gdLst/>
              <a:ahLst/>
              <a:cxnLst/>
              <a:rect l="l" t="t" r="r" b="b"/>
              <a:pathLst>
                <a:path w="628" h="551" extrusionOk="0">
                  <a:moveTo>
                    <a:pt x="308" y="1"/>
                  </a:moveTo>
                  <a:cubicBezTo>
                    <a:pt x="275" y="1"/>
                    <a:pt x="242" y="7"/>
                    <a:pt x="210" y="21"/>
                  </a:cubicBezTo>
                  <a:cubicBezTo>
                    <a:pt x="60" y="81"/>
                    <a:pt x="1" y="246"/>
                    <a:pt x="60" y="380"/>
                  </a:cubicBezTo>
                  <a:cubicBezTo>
                    <a:pt x="94" y="483"/>
                    <a:pt x="198" y="550"/>
                    <a:pt x="311" y="550"/>
                  </a:cubicBezTo>
                  <a:cubicBezTo>
                    <a:pt x="347" y="550"/>
                    <a:pt x="383" y="543"/>
                    <a:pt x="419" y="529"/>
                  </a:cubicBezTo>
                  <a:cubicBezTo>
                    <a:pt x="553" y="469"/>
                    <a:pt x="628" y="306"/>
                    <a:pt x="568" y="171"/>
                  </a:cubicBezTo>
                  <a:cubicBezTo>
                    <a:pt x="523" y="69"/>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9"/>
            <p:cNvSpPr/>
            <p:nvPr/>
          </p:nvSpPr>
          <p:spPr>
            <a:xfrm>
              <a:off x="6448644" y="1561393"/>
              <a:ext cx="128306" cy="157765"/>
            </a:xfrm>
            <a:custGeom>
              <a:avLst/>
              <a:gdLst/>
              <a:ahLst/>
              <a:cxnLst/>
              <a:rect l="l" t="t" r="r" b="b"/>
              <a:pathLst>
                <a:path w="5122" h="6298" extrusionOk="0">
                  <a:moveTo>
                    <a:pt x="2583" y="661"/>
                  </a:moveTo>
                  <a:cubicBezTo>
                    <a:pt x="3017" y="1095"/>
                    <a:pt x="3585" y="1333"/>
                    <a:pt x="4182" y="1333"/>
                  </a:cubicBezTo>
                  <a:lnTo>
                    <a:pt x="4570" y="1333"/>
                  </a:lnTo>
                  <a:lnTo>
                    <a:pt x="4570" y="3633"/>
                  </a:lnTo>
                  <a:cubicBezTo>
                    <a:pt x="4570" y="4409"/>
                    <a:pt x="4122" y="5081"/>
                    <a:pt x="3405" y="5350"/>
                  </a:cubicBezTo>
                  <a:lnTo>
                    <a:pt x="2583" y="5724"/>
                  </a:lnTo>
                  <a:lnTo>
                    <a:pt x="1733" y="5350"/>
                  </a:lnTo>
                  <a:cubicBezTo>
                    <a:pt x="1016" y="5081"/>
                    <a:pt x="553" y="4409"/>
                    <a:pt x="553" y="3633"/>
                  </a:cubicBezTo>
                  <a:lnTo>
                    <a:pt x="553" y="1333"/>
                  </a:lnTo>
                  <a:lnTo>
                    <a:pt x="971" y="1333"/>
                  </a:lnTo>
                  <a:cubicBezTo>
                    <a:pt x="1584" y="1333"/>
                    <a:pt x="2151" y="1095"/>
                    <a:pt x="2583" y="661"/>
                  </a:cubicBezTo>
                  <a:close/>
                  <a:moveTo>
                    <a:pt x="2584" y="0"/>
                  </a:moveTo>
                  <a:cubicBezTo>
                    <a:pt x="2513" y="0"/>
                    <a:pt x="2442" y="27"/>
                    <a:pt x="2390" y="79"/>
                  </a:cubicBezTo>
                  <a:lnTo>
                    <a:pt x="2195" y="273"/>
                  </a:lnTo>
                  <a:cubicBezTo>
                    <a:pt x="1867" y="601"/>
                    <a:pt x="1434" y="780"/>
                    <a:pt x="971" y="780"/>
                  </a:cubicBezTo>
                  <a:lnTo>
                    <a:pt x="284" y="780"/>
                  </a:lnTo>
                  <a:cubicBezTo>
                    <a:pt x="120" y="780"/>
                    <a:pt x="1" y="900"/>
                    <a:pt x="1" y="1049"/>
                  </a:cubicBezTo>
                  <a:lnTo>
                    <a:pt x="1" y="3633"/>
                  </a:lnTo>
                  <a:cubicBezTo>
                    <a:pt x="1" y="4125"/>
                    <a:pt x="150" y="4589"/>
                    <a:pt x="419" y="4991"/>
                  </a:cubicBezTo>
                  <a:cubicBezTo>
                    <a:pt x="688" y="5380"/>
                    <a:pt x="1076" y="5694"/>
                    <a:pt x="1524" y="5857"/>
                  </a:cubicBezTo>
                  <a:lnTo>
                    <a:pt x="2464" y="6275"/>
                  </a:lnTo>
                  <a:cubicBezTo>
                    <a:pt x="2502" y="6290"/>
                    <a:pt x="2543" y="6298"/>
                    <a:pt x="2582" y="6298"/>
                  </a:cubicBezTo>
                  <a:cubicBezTo>
                    <a:pt x="2621" y="6298"/>
                    <a:pt x="2659" y="6290"/>
                    <a:pt x="2689" y="6275"/>
                  </a:cubicBezTo>
                  <a:lnTo>
                    <a:pt x="3614" y="5857"/>
                  </a:lnTo>
                  <a:cubicBezTo>
                    <a:pt x="4062" y="5694"/>
                    <a:pt x="4435" y="5380"/>
                    <a:pt x="4704" y="4991"/>
                  </a:cubicBezTo>
                  <a:cubicBezTo>
                    <a:pt x="4988" y="4589"/>
                    <a:pt x="5122" y="4125"/>
                    <a:pt x="5122" y="3633"/>
                  </a:cubicBezTo>
                  <a:lnTo>
                    <a:pt x="5122" y="1049"/>
                  </a:lnTo>
                  <a:cubicBezTo>
                    <a:pt x="5122" y="900"/>
                    <a:pt x="5002" y="780"/>
                    <a:pt x="4853" y="780"/>
                  </a:cubicBezTo>
                  <a:lnTo>
                    <a:pt x="4182" y="780"/>
                  </a:lnTo>
                  <a:cubicBezTo>
                    <a:pt x="3734" y="780"/>
                    <a:pt x="3286" y="601"/>
                    <a:pt x="2957" y="273"/>
                  </a:cubicBezTo>
                  <a:lnTo>
                    <a:pt x="2778" y="79"/>
                  </a:lnTo>
                  <a:cubicBezTo>
                    <a:pt x="2726" y="27"/>
                    <a:pt x="2655" y="0"/>
                    <a:pt x="2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9"/>
            <p:cNvSpPr/>
            <p:nvPr/>
          </p:nvSpPr>
          <p:spPr>
            <a:xfrm>
              <a:off x="6482311" y="1598893"/>
              <a:ext cx="61723" cy="78557"/>
            </a:xfrm>
            <a:custGeom>
              <a:avLst/>
              <a:gdLst/>
              <a:ahLst/>
              <a:cxnLst/>
              <a:rect l="l" t="t" r="r" b="b"/>
              <a:pathLst>
                <a:path w="2464" h="3136" extrusionOk="0">
                  <a:moveTo>
                    <a:pt x="1239" y="553"/>
                  </a:moveTo>
                  <a:cubicBezTo>
                    <a:pt x="1478" y="553"/>
                    <a:pt x="1673" y="747"/>
                    <a:pt x="1673" y="986"/>
                  </a:cubicBezTo>
                  <a:lnTo>
                    <a:pt x="1673" y="1165"/>
                  </a:lnTo>
                  <a:lnTo>
                    <a:pt x="807" y="1165"/>
                  </a:lnTo>
                  <a:lnTo>
                    <a:pt x="807" y="986"/>
                  </a:lnTo>
                  <a:cubicBezTo>
                    <a:pt x="807" y="747"/>
                    <a:pt x="1001" y="553"/>
                    <a:pt x="1239" y="553"/>
                  </a:cubicBezTo>
                  <a:close/>
                  <a:moveTo>
                    <a:pt x="1912" y="1718"/>
                  </a:moveTo>
                  <a:lnTo>
                    <a:pt x="1912" y="2584"/>
                  </a:lnTo>
                  <a:lnTo>
                    <a:pt x="553" y="2584"/>
                  </a:lnTo>
                  <a:lnTo>
                    <a:pt x="553" y="1718"/>
                  </a:lnTo>
                  <a:close/>
                  <a:moveTo>
                    <a:pt x="1239" y="0"/>
                  </a:moveTo>
                  <a:cubicBezTo>
                    <a:pt x="688" y="0"/>
                    <a:pt x="254" y="448"/>
                    <a:pt x="254" y="986"/>
                  </a:cubicBezTo>
                  <a:lnTo>
                    <a:pt x="254" y="1165"/>
                  </a:lnTo>
                  <a:cubicBezTo>
                    <a:pt x="120" y="1180"/>
                    <a:pt x="1" y="1300"/>
                    <a:pt x="1" y="1449"/>
                  </a:cubicBezTo>
                  <a:lnTo>
                    <a:pt x="1" y="2853"/>
                  </a:lnTo>
                  <a:cubicBezTo>
                    <a:pt x="1" y="3016"/>
                    <a:pt x="134" y="3136"/>
                    <a:pt x="284" y="3136"/>
                  </a:cubicBezTo>
                  <a:lnTo>
                    <a:pt x="2195" y="3136"/>
                  </a:lnTo>
                  <a:cubicBezTo>
                    <a:pt x="2344" y="3136"/>
                    <a:pt x="2464" y="3016"/>
                    <a:pt x="2464" y="2853"/>
                  </a:cubicBezTo>
                  <a:lnTo>
                    <a:pt x="2464" y="1449"/>
                  </a:lnTo>
                  <a:cubicBezTo>
                    <a:pt x="2464" y="1300"/>
                    <a:pt x="2360" y="1180"/>
                    <a:pt x="2225" y="1165"/>
                  </a:cubicBezTo>
                  <a:lnTo>
                    <a:pt x="2225" y="986"/>
                  </a:lnTo>
                  <a:cubicBezTo>
                    <a:pt x="2225" y="448"/>
                    <a:pt x="1777"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6454631" y="1583287"/>
              <a:ext cx="172094" cy="167134"/>
            </a:xfrm>
            <a:custGeom>
              <a:avLst/>
              <a:gdLst/>
              <a:ahLst/>
              <a:cxnLst/>
              <a:rect l="l" t="t" r="r" b="b"/>
              <a:pathLst>
                <a:path w="6870" h="6672" extrusionOk="0">
                  <a:moveTo>
                    <a:pt x="6152" y="0"/>
                  </a:moveTo>
                  <a:cubicBezTo>
                    <a:pt x="6112" y="0"/>
                    <a:pt x="6071" y="9"/>
                    <a:pt x="6033" y="26"/>
                  </a:cubicBezTo>
                  <a:cubicBezTo>
                    <a:pt x="5898" y="101"/>
                    <a:pt x="5839" y="265"/>
                    <a:pt x="5914" y="400"/>
                  </a:cubicBezTo>
                  <a:cubicBezTo>
                    <a:pt x="6183" y="952"/>
                    <a:pt x="6316" y="1535"/>
                    <a:pt x="6316" y="2146"/>
                  </a:cubicBezTo>
                  <a:cubicBezTo>
                    <a:pt x="6316" y="4342"/>
                    <a:pt x="4525" y="6118"/>
                    <a:pt x="2344" y="6118"/>
                  </a:cubicBezTo>
                  <a:cubicBezTo>
                    <a:pt x="1673" y="6118"/>
                    <a:pt x="1016" y="5955"/>
                    <a:pt x="449" y="5640"/>
                  </a:cubicBezTo>
                  <a:cubicBezTo>
                    <a:pt x="405" y="5616"/>
                    <a:pt x="356" y="5605"/>
                    <a:pt x="308" y="5605"/>
                  </a:cubicBezTo>
                  <a:cubicBezTo>
                    <a:pt x="210" y="5605"/>
                    <a:pt x="115" y="5654"/>
                    <a:pt x="75" y="5745"/>
                  </a:cubicBezTo>
                  <a:cubicBezTo>
                    <a:pt x="1" y="5879"/>
                    <a:pt x="45" y="6044"/>
                    <a:pt x="180" y="6118"/>
                  </a:cubicBezTo>
                  <a:cubicBezTo>
                    <a:pt x="837" y="6477"/>
                    <a:pt x="1583" y="6671"/>
                    <a:pt x="2344" y="6671"/>
                  </a:cubicBezTo>
                  <a:cubicBezTo>
                    <a:pt x="4839" y="6671"/>
                    <a:pt x="6870" y="4640"/>
                    <a:pt x="6870" y="2146"/>
                  </a:cubicBezTo>
                  <a:cubicBezTo>
                    <a:pt x="6870" y="1445"/>
                    <a:pt x="6705" y="772"/>
                    <a:pt x="6406" y="161"/>
                  </a:cubicBezTo>
                  <a:cubicBezTo>
                    <a:pt x="6353" y="54"/>
                    <a:pt x="6254" y="0"/>
                    <a:pt x="6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6385418" y="1523718"/>
              <a:ext cx="190806" cy="120065"/>
            </a:xfrm>
            <a:custGeom>
              <a:avLst/>
              <a:gdLst/>
              <a:ahLst/>
              <a:cxnLst/>
              <a:rect l="l" t="t" r="r" b="b"/>
              <a:pathLst>
                <a:path w="7617" h="4793" extrusionOk="0">
                  <a:moveTo>
                    <a:pt x="5107" y="0"/>
                  </a:moveTo>
                  <a:cubicBezTo>
                    <a:pt x="3913" y="0"/>
                    <a:pt x="2778" y="463"/>
                    <a:pt x="1927" y="1299"/>
                  </a:cubicBezTo>
                  <a:cubicBezTo>
                    <a:pt x="1225" y="1986"/>
                    <a:pt x="777" y="2867"/>
                    <a:pt x="628" y="3823"/>
                  </a:cubicBezTo>
                  <a:lnTo>
                    <a:pt x="524" y="3688"/>
                  </a:lnTo>
                  <a:cubicBezTo>
                    <a:pt x="466" y="3622"/>
                    <a:pt x="391" y="3588"/>
                    <a:pt x="315" y="3588"/>
                  </a:cubicBezTo>
                  <a:cubicBezTo>
                    <a:pt x="252" y="3588"/>
                    <a:pt x="189" y="3611"/>
                    <a:pt x="136" y="3658"/>
                  </a:cubicBezTo>
                  <a:cubicBezTo>
                    <a:pt x="16" y="3748"/>
                    <a:pt x="1" y="3927"/>
                    <a:pt x="90" y="4046"/>
                  </a:cubicBezTo>
                  <a:lnTo>
                    <a:pt x="643" y="4703"/>
                  </a:lnTo>
                  <a:cubicBezTo>
                    <a:pt x="693" y="4762"/>
                    <a:pt x="771" y="4792"/>
                    <a:pt x="850" y="4792"/>
                  </a:cubicBezTo>
                  <a:cubicBezTo>
                    <a:pt x="914" y="4792"/>
                    <a:pt x="978" y="4773"/>
                    <a:pt x="1031" y="4733"/>
                  </a:cubicBezTo>
                  <a:lnTo>
                    <a:pt x="1703" y="4181"/>
                  </a:lnTo>
                  <a:cubicBezTo>
                    <a:pt x="1808" y="4076"/>
                    <a:pt x="1838" y="3913"/>
                    <a:pt x="1733" y="3793"/>
                  </a:cubicBezTo>
                  <a:cubicBezTo>
                    <a:pt x="1683" y="3727"/>
                    <a:pt x="1607" y="3693"/>
                    <a:pt x="1528" y="3693"/>
                  </a:cubicBezTo>
                  <a:cubicBezTo>
                    <a:pt x="1464" y="3693"/>
                    <a:pt x="1398" y="3716"/>
                    <a:pt x="1344" y="3763"/>
                  </a:cubicBezTo>
                  <a:lnTo>
                    <a:pt x="1181" y="3897"/>
                  </a:lnTo>
                  <a:cubicBezTo>
                    <a:pt x="1315" y="3061"/>
                    <a:pt x="1703" y="2300"/>
                    <a:pt x="2316" y="1687"/>
                  </a:cubicBezTo>
                  <a:cubicBezTo>
                    <a:pt x="3062" y="956"/>
                    <a:pt x="4062" y="552"/>
                    <a:pt x="5107" y="552"/>
                  </a:cubicBezTo>
                  <a:cubicBezTo>
                    <a:pt x="5824" y="552"/>
                    <a:pt x="6541" y="747"/>
                    <a:pt x="7154" y="1120"/>
                  </a:cubicBezTo>
                  <a:cubicBezTo>
                    <a:pt x="7202" y="1147"/>
                    <a:pt x="7254" y="1160"/>
                    <a:pt x="7304" y="1160"/>
                  </a:cubicBezTo>
                  <a:cubicBezTo>
                    <a:pt x="7394" y="1160"/>
                    <a:pt x="7479" y="1117"/>
                    <a:pt x="7526" y="1030"/>
                  </a:cubicBezTo>
                  <a:cubicBezTo>
                    <a:pt x="7616" y="896"/>
                    <a:pt x="7572" y="731"/>
                    <a:pt x="7437" y="657"/>
                  </a:cubicBezTo>
                  <a:cubicBezTo>
                    <a:pt x="6736" y="224"/>
                    <a:pt x="5929" y="0"/>
                    <a:pt x="5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9"/>
            <p:cNvSpPr/>
            <p:nvPr/>
          </p:nvSpPr>
          <p:spPr>
            <a:xfrm>
              <a:off x="6584064" y="1558312"/>
              <a:ext cx="15356" cy="13702"/>
            </a:xfrm>
            <a:custGeom>
              <a:avLst/>
              <a:gdLst/>
              <a:ahLst/>
              <a:cxnLst/>
              <a:rect l="l" t="t" r="r" b="b"/>
              <a:pathLst>
                <a:path w="613" h="547" extrusionOk="0">
                  <a:moveTo>
                    <a:pt x="301" y="0"/>
                  </a:moveTo>
                  <a:cubicBezTo>
                    <a:pt x="249" y="0"/>
                    <a:pt x="197" y="16"/>
                    <a:pt x="150" y="53"/>
                  </a:cubicBezTo>
                  <a:cubicBezTo>
                    <a:pt x="44" y="127"/>
                    <a:pt x="0" y="262"/>
                    <a:pt x="44" y="381"/>
                  </a:cubicBezTo>
                  <a:cubicBezTo>
                    <a:pt x="86" y="476"/>
                    <a:pt x="189" y="547"/>
                    <a:pt x="297" y="547"/>
                  </a:cubicBezTo>
                  <a:cubicBezTo>
                    <a:pt x="308" y="547"/>
                    <a:pt x="318" y="546"/>
                    <a:pt x="329" y="545"/>
                  </a:cubicBezTo>
                  <a:cubicBezTo>
                    <a:pt x="448" y="545"/>
                    <a:pt x="538" y="455"/>
                    <a:pt x="568" y="336"/>
                  </a:cubicBezTo>
                  <a:cubicBezTo>
                    <a:pt x="613" y="155"/>
                    <a:pt x="46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9"/>
          <p:cNvGrpSpPr/>
          <p:nvPr/>
        </p:nvGrpSpPr>
        <p:grpSpPr>
          <a:xfrm>
            <a:off x="7021312" y="1523317"/>
            <a:ext cx="353531" cy="319863"/>
            <a:chOff x="7021312" y="1523317"/>
            <a:chExt cx="353531" cy="319863"/>
          </a:xfrm>
        </p:grpSpPr>
        <p:sp>
          <p:nvSpPr>
            <p:cNvPr id="858" name="Google Shape;858;p49"/>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9"/>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9"/>
          <p:cNvGrpSpPr/>
          <p:nvPr/>
        </p:nvGrpSpPr>
        <p:grpSpPr>
          <a:xfrm>
            <a:off x="7788894" y="1524820"/>
            <a:ext cx="353506" cy="316857"/>
            <a:chOff x="7788894" y="1524820"/>
            <a:chExt cx="353506" cy="316857"/>
          </a:xfrm>
        </p:grpSpPr>
        <p:sp>
          <p:nvSpPr>
            <p:cNvPr id="862" name="Google Shape;862;p49"/>
            <p:cNvSpPr/>
            <p:nvPr/>
          </p:nvSpPr>
          <p:spPr>
            <a:xfrm>
              <a:off x="7814720" y="1678276"/>
              <a:ext cx="15331" cy="13727"/>
            </a:xfrm>
            <a:custGeom>
              <a:avLst/>
              <a:gdLst/>
              <a:ahLst/>
              <a:cxnLst/>
              <a:rect l="l" t="t" r="r" b="b"/>
              <a:pathLst>
                <a:path w="612" h="548" extrusionOk="0">
                  <a:moveTo>
                    <a:pt x="311" y="1"/>
                  </a:moveTo>
                  <a:cubicBezTo>
                    <a:pt x="201" y="1"/>
                    <a:pt x="91" y="61"/>
                    <a:pt x="44" y="176"/>
                  </a:cubicBezTo>
                  <a:cubicBezTo>
                    <a:pt x="0" y="295"/>
                    <a:pt x="44" y="415"/>
                    <a:pt x="134" y="490"/>
                  </a:cubicBezTo>
                  <a:cubicBezTo>
                    <a:pt x="181" y="529"/>
                    <a:pt x="241" y="548"/>
                    <a:pt x="300" y="548"/>
                  </a:cubicBezTo>
                  <a:cubicBezTo>
                    <a:pt x="353" y="548"/>
                    <a:pt x="406" y="533"/>
                    <a:pt x="448" y="504"/>
                  </a:cubicBezTo>
                  <a:cubicBezTo>
                    <a:pt x="568" y="445"/>
                    <a:pt x="612" y="295"/>
                    <a:pt x="568" y="162"/>
                  </a:cubicBezTo>
                  <a:cubicBezTo>
                    <a:pt x="517" y="53"/>
                    <a:pt x="414"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814720" y="1631608"/>
              <a:ext cx="15331" cy="13677"/>
            </a:xfrm>
            <a:custGeom>
              <a:avLst/>
              <a:gdLst/>
              <a:ahLst/>
              <a:cxnLst/>
              <a:rect l="l" t="t" r="r" b="b"/>
              <a:pathLst>
                <a:path w="612" h="546" extrusionOk="0">
                  <a:moveTo>
                    <a:pt x="310" y="1"/>
                  </a:moveTo>
                  <a:cubicBezTo>
                    <a:pt x="272" y="1"/>
                    <a:pt x="232" y="8"/>
                    <a:pt x="194" y="24"/>
                  </a:cubicBezTo>
                  <a:cubicBezTo>
                    <a:pt x="60" y="68"/>
                    <a:pt x="0" y="233"/>
                    <a:pt x="44" y="382"/>
                  </a:cubicBezTo>
                  <a:cubicBezTo>
                    <a:pt x="91" y="486"/>
                    <a:pt x="202" y="546"/>
                    <a:pt x="319" y="546"/>
                  </a:cubicBezTo>
                  <a:cubicBezTo>
                    <a:pt x="352" y="546"/>
                    <a:pt x="385" y="541"/>
                    <a:pt x="418" y="531"/>
                  </a:cubicBezTo>
                  <a:cubicBezTo>
                    <a:pt x="552" y="472"/>
                    <a:pt x="612" y="307"/>
                    <a:pt x="568" y="173"/>
                  </a:cubicBezTo>
                  <a:cubicBezTo>
                    <a:pt x="523" y="62"/>
                    <a:pt x="421"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814370" y="1724970"/>
              <a:ext cx="15681" cy="13828"/>
            </a:xfrm>
            <a:custGeom>
              <a:avLst/>
              <a:gdLst/>
              <a:ahLst/>
              <a:cxnLst/>
              <a:rect l="l" t="t" r="r" b="b"/>
              <a:pathLst>
                <a:path w="626" h="552" extrusionOk="0">
                  <a:moveTo>
                    <a:pt x="328" y="0"/>
                  </a:moveTo>
                  <a:cubicBezTo>
                    <a:pt x="157" y="0"/>
                    <a:pt x="1" y="158"/>
                    <a:pt x="58" y="343"/>
                  </a:cubicBezTo>
                  <a:cubicBezTo>
                    <a:pt x="88" y="462"/>
                    <a:pt x="193" y="537"/>
                    <a:pt x="313" y="552"/>
                  </a:cubicBezTo>
                  <a:cubicBezTo>
                    <a:pt x="417" y="552"/>
                    <a:pt x="536" y="478"/>
                    <a:pt x="582" y="373"/>
                  </a:cubicBezTo>
                  <a:cubicBezTo>
                    <a:pt x="626" y="253"/>
                    <a:pt x="582" y="119"/>
                    <a:pt x="476" y="44"/>
                  </a:cubicBezTo>
                  <a:cubicBezTo>
                    <a:pt x="429" y="14"/>
                    <a:pt x="378"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7788894" y="1524820"/>
              <a:ext cx="353506" cy="316857"/>
            </a:xfrm>
            <a:custGeom>
              <a:avLst/>
              <a:gdLst/>
              <a:ahLst/>
              <a:cxnLst/>
              <a:rect l="l" t="t" r="r" b="b"/>
              <a:pathLst>
                <a:path w="14112" h="12649" extrusionOk="0">
                  <a:moveTo>
                    <a:pt x="10871" y="554"/>
                  </a:moveTo>
                  <a:cubicBezTo>
                    <a:pt x="11379" y="554"/>
                    <a:pt x="11842" y="837"/>
                    <a:pt x="12081" y="1285"/>
                  </a:cubicBezTo>
                  <a:cubicBezTo>
                    <a:pt x="12131" y="1384"/>
                    <a:pt x="12221" y="1442"/>
                    <a:pt x="12327" y="1442"/>
                  </a:cubicBezTo>
                  <a:cubicBezTo>
                    <a:pt x="12349" y="1442"/>
                    <a:pt x="12371" y="1439"/>
                    <a:pt x="12394" y="1434"/>
                  </a:cubicBezTo>
                  <a:cubicBezTo>
                    <a:pt x="12469" y="1420"/>
                    <a:pt x="12559" y="1404"/>
                    <a:pt x="12633" y="1404"/>
                  </a:cubicBezTo>
                  <a:cubicBezTo>
                    <a:pt x="13126" y="1404"/>
                    <a:pt x="13559" y="1838"/>
                    <a:pt x="13559" y="2330"/>
                  </a:cubicBezTo>
                  <a:cubicBezTo>
                    <a:pt x="13559" y="2823"/>
                    <a:pt x="13141" y="3241"/>
                    <a:pt x="12633" y="3241"/>
                  </a:cubicBezTo>
                  <a:lnTo>
                    <a:pt x="9169" y="3241"/>
                  </a:lnTo>
                  <a:cubicBezTo>
                    <a:pt x="8826" y="3241"/>
                    <a:pt x="8542" y="2957"/>
                    <a:pt x="8542" y="2614"/>
                  </a:cubicBezTo>
                  <a:cubicBezTo>
                    <a:pt x="8542" y="2270"/>
                    <a:pt x="8826" y="1987"/>
                    <a:pt x="9169" y="1987"/>
                  </a:cubicBezTo>
                  <a:lnTo>
                    <a:pt x="9228" y="1987"/>
                  </a:lnTo>
                  <a:cubicBezTo>
                    <a:pt x="9238" y="1988"/>
                    <a:pt x="9247" y="1988"/>
                    <a:pt x="9256" y="1988"/>
                  </a:cubicBezTo>
                  <a:cubicBezTo>
                    <a:pt x="9394" y="1988"/>
                    <a:pt x="9514" y="1888"/>
                    <a:pt x="9527" y="1748"/>
                  </a:cubicBezTo>
                  <a:cubicBezTo>
                    <a:pt x="9602" y="1061"/>
                    <a:pt x="10184" y="554"/>
                    <a:pt x="10871" y="554"/>
                  </a:cubicBezTo>
                  <a:close/>
                  <a:moveTo>
                    <a:pt x="4675" y="3883"/>
                  </a:moveTo>
                  <a:lnTo>
                    <a:pt x="5033" y="4211"/>
                  </a:lnTo>
                  <a:lnTo>
                    <a:pt x="5033" y="4854"/>
                  </a:lnTo>
                  <a:lnTo>
                    <a:pt x="4675" y="5197"/>
                  </a:lnTo>
                  <a:lnTo>
                    <a:pt x="852" y="5197"/>
                  </a:lnTo>
                  <a:lnTo>
                    <a:pt x="553" y="4868"/>
                  </a:lnTo>
                  <a:lnTo>
                    <a:pt x="553" y="4211"/>
                  </a:lnTo>
                  <a:lnTo>
                    <a:pt x="852" y="3883"/>
                  </a:lnTo>
                  <a:close/>
                  <a:moveTo>
                    <a:pt x="7631" y="4824"/>
                  </a:moveTo>
                  <a:cubicBezTo>
                    <a:pt x="7751" y="4824"/>
                    <a:pt x="7870" y="4944"/>
                    <a:pt x="7870" y="5063"/>
                  </a:cubicBezTo>
                  <a:lnTo>
                    <a:pt x="7870" y="5451"/>
                  </a:lnTo>
                  <a:cubicBezTo>
                    <a:pt x="7542" y="5541"/>
                    <a:pt x="7287" y="5794"/>
                    <a:pt x="7198" y="6123"/>
                  </a:cubicBezTo>
                  <a:lnTo>
                    <a:pt x="5585" y="6123"/>
                  </a:lnTo>
                  <a:lnTo>
                    <a:pt x="5585" y="5959"/>
                  </a:lnTo>
                  <a:cubicBezTo>
                    <a:pt x="5585" y="5884"/>
                    <a:pt x="5555" y="5810"/>
                    <a:pt x="5495" y="5764"/>
                  </a:cubicBezTo>
                  <a:lnTo>
                    <a:pt x="5182" y="5466"/>
                  </a:lnTo>
                  <a:lnTo>
                    <a:pt x="5495" y="5167"/>
                  </a:lnTo>
                  <a:cubicBezTo>
                    <a:pt x="5555" y="5123"/>
                    <a:pt x="5585" y="5048"/>
                    <a:pt x="5585" y="4974"/>
                  </a:cubicBezTo>
                  <a:lnTo>
                    <a:pt x="5585" y="4824"/>
                  </a:lnTo>
                  <a:close/>
                  <a:moveTo>
                    <a:pt x="8139" y="5959"/>
                  </a:moveTo>
                  <a:cubicBezTo>
                    <a:pt x="8378" y="5959"/>
                    <a:pt x="8571" y="6153"/>
                    <a:pt x="8571" y="6392"/>
                  </a:cubicBezTo>
                  <a:cubicBezTo>
                    <a:pt x="8571" y="6630"/>
                    <a:pt x="8378" y="6840"/>
                    <a:pt x="8139" y="6840"/>
                  </a:cubicBezTo>
                  <a:cubicBezTo>
                    <a:pt x="7900" y="6840"/>
                    <a:pt x="7705" y="6630"/>
                    <a:pt x="7705" y="6392"/>
                  </a:cubicBezTo>
                  <a:cubicBezTo>
                    <a:pt x="7705" y="6153"/>
                    <a:pt x="7900" y="5959"/>
                    <a:pt x="8139" y="5959"/>
                  </a:cubicBezTo>
                  <a:close/>
                  <a:moveTo>
                    <a:pt x="4675" y="5735"/>
                  </a:moveTo>
                  <a:lnTo>
                    <a:pt x="5033" y="6079"/>
                  </a:lnTo>
                  <a:lnTo>
                    <a:pt x="5033" y="6720"/>
                  </a:lnTo>
                  <a:lnTo>
                    <a:pt x="4675" y="7049"/>
                  </a:lnTo>
                  <a:lnTo>
                    <a:pt x="852" y="7049"/>
                  </a:lnTo>
                  <a:lnTo>
                    <a:pt x="553" y="6720"/>
                  </a:lnTo>
                  <a:lnTo>
                    <a:pt x="553" y="6063"/>
                  </a:lnTo>
                  <a:lnTo>
                    <a:pt x="852" y="5735"/>
                  </a:lnTo>
                  <a:close/>
                  <a:moveTo>
                    <a:pt x="7198" y="6676"/>
                  </a:moveTo>
                  <a:cubicBezTo>
                    <a:pt x="7287" y="6989"/>
                    <a:pt x="7542" y="7258"/>
                    <a:pt x="7870" y="7347"/>
                  </a:cubicBezTo>
                  <a:lnTo>
                    <a:pt x="7870" y="7751"/>
                  </a:lnTo>
                  <a:cubicBezTo>
                    <a:pt x="7870" y="7885"/>
                    <a:pt x="7751" y="7990"/>
                    <a:pt x="7631" y="7990"/>
                  </a:cubicBezTo>
                  <a:lnTo>
                    <a:pt x="5585" y="7990"/>
                  </a:lnTo>
                  <a:lnTo>
                    <a:pt x="5585" y="7825"/>
                  </a:lnTo>
                  <a:cubicBezTo>
                    <a:pt x="5585" y="7751"/>
                    <a:pt x="5555" y="7676"/>
                    <a:pt x="5495" y="7632"/>
                  </a:cubicBezTo>
                  <a:lnTo>
                    <a:pt x="5182" y="7333"/>
                  </a:lnTo>
                  <a:lnTo>
                    <a:pt x="5495" y="7034"/>
                  </a:lnTo>
                  <a:cubicBezTo>
                    <a:pt x="5555" y="6989"/>
                    <a:pt x="5585" y="6915"/>
                    <a:pt x="5585" y="6840"/>
                  </a:cubicBezTo>
                  <a:lnTo>
                    <a:pt x="5585" y="6676"/>
                  </a:lnTo>
                  <a:close/>
                  <a:moveTo>
                    <a:pt x="4675" y="7602"/>
                  </a:moveTo>
                  <a:lnTo>
                    <a:pt x="5033" y="7944"/>
                  </a:lnTo>
                  <a:lnTo>
                    <a:pt x="5033" y="8587"/>
                  </a:lnTo>
                  <a:lnTo>
                    <a:pt x="4675" y="8916"/>
                  </a:lnTo>
                  <a:lnTo>
                    <a:pt x="852" y="8916"/>
                  </a:lnTo>
                  <a:lnTo>
                    <a:pt x="553" y="8587"/>
                  </a:lnTo>
                  <a:lnTo>
                    <a:pt x="553" y="7930"/>
                  </a:lnTo>
                  <a:lnTo>
                    <a:pt x="852" y="7602"/>
                  </a:lnTo>
                  <a:close/>
                  <a:moveTo>
                    <a:pt x="10871" y="0"/>
                  </a:moveTo>
                  <a:cubicBezTo>
                    <a:pt x="9975" y="0"/>
                    <a:pt x="9228" y="598"/>
                    <a:pt x="9019" y="1450"/>
                  </a:cubicBezTo>
                  <a:cubicBezTo>
                    <a:pt x="8438" y="1524"/>
                    <a:pt x="7990" y="2017"/>
                    <a:pt x="7990" y="2614"/>
                  </a:cubicBezTo>
                  <a:cubicBezTo>
                    <a:pt x="7990" y="3271"/>
                    <a:pt x="8512" y="3793"/>
                    <a:pt x="9169" y="3793"/>
                  </a:cubicBezTo>
                  <a:lnTo>
                    <a:pt x="10767" y="3793"/>
                  </a:lnTo>
                  <a:lnTo>
                    <a:pt x="10767" y="6123"/>
                  </a:lnTo>
                  <a:lnTo>
                    <a:pt x="9095" y="6123"/>
                  </a:lnTo>
                  <a:cubicBezTo>
                    <a:pt x="8989" y="5794"/>
                    <a:pt x="8736" y="5541"/>
                    <a:pt x="8422" y="5451"/>
                  </a:cubicBezTo>
                  <a:lnTo>
                    <a:pt x="8422" y="5063"/>
                  </a:lnTo>
                  <a:cubicBezTo>
                    <a:pt x="8422" y="4630"/>
                    <a:pt x="8064" y="4271"/>
                    <a:pt x="7631" y="4271"/>
                  </a:cubicBezTo>
                  <a:lnTo>
                    <a:pt x="5585" y="4271"/>
                  </a:lnTo>
                  <a:lnTo>
                    <a:pt x="5585" y="4092"/>
                  </a:lnTo>
                  <a:cubicBezTo>
                    <a:pt x="5585" y="4018"/>
                    <a:pt x="5555" y="3943"/>
                    <a:pt x="5495" y="3898"/>
                  </a:cubicBezTo>
                  <a:lnTo>
                    <a:pt x="4973" y="3405"/>
                  </a:lnTo>
                  <a:cubicBezTo>
                    <a:pt x="4928" y="3361"/>
                    <a:pt x="4854" y="3331"/>
                    <a:pt x="4779" y="3331"/>
                  </a:cubicBezTo>
                  <a:lnTo>
                    <a:pt x="747" y="3331"/>
                  </a:lnTo>
                  <a:cubicBezTo>
                    <a:pt x="657" y="3331"/>
                    <a:pt x="597" y="3361"/>
                    <a:pt x="538" y="3421"/>
                  </a:cubicBezTo>
                  <a:lnTo>
                    <a:pt x="75" y="3913"/>
                  </a:lnTo>
                  <a:cubicBezTo>
                    <a:pt x="30" y="3958"/>
                    <a:pt x="0" y="4032"/>
                    <a:pt x="0" y="4092"/>
                  </a:cubicBezTo>
                  <a:lnTo>
                    <a:pt x="0" y="4974"/>
                  </a:lnTo>
                  <a:cubicBezTo>
                    <a:pt x="0" y="5048"/>
                    <a:pt x="30" y="5107"/>
                    <a:pt x="75" y="5167"/>
                  </a:cubicBezTo>
                  <a:lnTo>
                    <a:pt x="359" y="5466"/>
                  </a:lnTo>
                  <a:lnTo>
                    <a:pt x="75" y="5764"/>
                  </a:lnTo>
                  <a:cubicBezTo>
                    <a:pt x="30" y="5824"/>
                    <a:pt x="0" y="5884"/>
                    <a:pt x="0" y="5959"/>
                  </a:cubicBezTo>
                  <a:lnTo>
                    <a:pt x="0" y="6840"/>
                  </a:lnTo>
                  <a:cubicBezTo>
                    <a:pt x="0" y="6899"/>
                    <a:pt x="30" y="6974"/>
                    <a:pt x="75" y="7019"/>
                  </a:cubicBezTo>
                  <a:lnTo>
                    <a:pt x="359" y="7333"/>
                  </a:lnTo>
                  <a:lnTo>
                    <a:pt x="75" y="7632"/>
                  </a:lnTo>
                  <a:cubicBezTo>
                    <a:pt x="30" y="7691"/>
                    <a:pt x="0" y="7751"/>
                    <a:pt x="0" y="7825"/>
                  </a:cubicBezTo>
                  <a:lnTo>
                    <a:pt x="0" y="8707"/>
                  </a:lnTo>
                  <a:cubicBezTo>
                    <a:pt x="0" y="8766"/>
                    <a:pt x="30" y="8840"/>
                    <a:pt x="75" y="8886"/>
                  </a:cubicBezTo>
                  <a:lnTo>
                    <a:pt x="538" y="9378"/>
                  </a:lnTo>
                  <a:cubicBezTo>
                    <a:pt x="597" y="9438"/>
                    <a:pt x="657" y="9468"/>
                    <a:pt x="747" y="9468"/>
                  </a:cubicBezTo>
                  <a:lnTo>
                    <a:pt x="4779" y="9468"/>
                  </a:lnTo>
                  <a:cubicBezTo>
                    <a:pt x="4854" y="9468"/>
                    <a:pt x="4928" y="9438"/>
                    <a:pt x="4973" y="9394"/>
                  </a:cubicBezTo>
                  <a:lnTo>
                    <a:pt x="5495" y="8900"/>
                  </a:lnTo>
                  <a:cubicBezTo>
                    <a:pt x="5555" y="8840"/>
                    <a:pt x="5585" y="8781"/>
                    <a:pt x="5585" y="8707"/>
                  </a:cubicBezTo>
                  <a:lnTo>
                    <a:pt x="5585" y="8542"/>
                  </a:lnTo>
                  <a:lnTo>
                    <a:pt x="7631" y="8542"/>
                  </a:lnTo>
                  <a:cubicBezTo>
                    <a:pt x="8064" y="8542"/>
                    <a:pt x="8422" y="8183"/>
                    <a:pt x="8422" y="7751"/>
                  </a:cubicBezTo>
                  <a:lnTo>
                    <a:pt x="8422" y="7347"/>
                  </a:lnTo>
                  <a:cubicBezTo>
                    <a:pt x="8736" y="7258"/>
                    <a:pt x="8989" y="6989"/>
                    <a:pt x="9095" y="6676"/>
                  </a:cubicBezTo>
                  <a:lnTo>
                    <a:pt x="10767" y="6676"/>
                  </a:lnTo>
                  <a:lnTo>
                    <a:pt x="10767" y="8856"/>
                  </a:lnTo>
                  <a:cubicBezTo>
                    <a:pt x="9931" y="8886"/>
                    <a:pt x="9214" y="9483"/>
                    <a:pt x="9019" y="10304"/>
                  </a:cubicBezTo>
                  <a:cubicBezTo>
                    <a:pt x="8438" y="10364"/>
                    <a:pt x="7990" y="10871"/>
                    <a:pt x="7990" y="11469"/>
                  </a:cubicBezTo>
                  <a:cubicBezTo>
                    <a:pt x="7990" y="12126"/>
                    <a:pt x="8512" y="12649"/>
                    <a:pt x="9169" y="12649"/>
                  </a:cubicBezTo>
                  <a:lnTo>
                    <a:pt x="9722" y="12649"/>
                  </a:lnTo>
                  <a:cubicBezTo>
                    <a:pt x="9871" y="12649"/>
                    <a:pt x="10005" y="12529"/>
                    <a:pt x="10005" y="12364"/>
                  </a:cubicBezTo>
                  <a:cubicBezTo>
                    <a:pt x="10005" y="12215"/>
                    <a:pt x="9871" y="12096"/>
                    <a:pt x="9722" y="12096"/>
                  </a:cubicBezTo>
                  <a:lnTo>
                    <a:pt x="9169" y="12096"/>
                  </a:lnTo>
                  <a:cubicBezTo>
                    <a:pt x="8826" y="12096"/>
                    <a:pt x="8542" y="11813"/>
                    <a:pt x="8542" y="11469"/>
                  </a:cubicBezTo>
                  <a:cubicBezTo>
                    <a:pt x="8542" y="11126"/>
                    <a:pt x="8826" y="10841"/>
                    <a:pt x="9169" y="10841"/>
                  </a:cubicBezTo>
                  <a:lnTo>
                    <a:pt x="9228" y="10841"/>
                  </a:lnTo>
                  <a:cubicBezTo>
                    <a:pt x="9238" y="10842"/>
                    <a:pt x="9248" y="10843"/>
                    <a:pt x="9258" y="10843"/>
                  </a:cubicBezTo>
                  <a:cubicBezTo>
                    <a:pt x="9395" y="10843"/>
                    <a:pt x="9514" y="10742"/>
                    <a:pt x="9527" y="10602"/>
                  </a:cubicBezTo>
                  <a:cubicBezTo>
                    <a:pt x="9602" y="9916"/>
                    <a:pt x="10184" y="9394"/>
                    <a:pt x="10871" y="9394"/>
                  </a:cubicBezTo>
                  <a:cubicBezTo>
                    <a:pt x="11379" y="9394"/>
                    <a:pt x="11842" y="9677"/>
                    <a:pt x="12081" y="10140"/>
                  </a:cubicBezTo>
                  <a:cubicBezTo>
                    <a:pt x="12131" y="10239"/>
                    <a:pt x="12221" y="10297"/>
                    <a:pt x="12327" y="10297"/>
                  </a:cubicBezTo>
                  <a:cubicBezTo>
                    <a:pt x="12349" y="10297"/>
                    <a:pt x="12371" y="10295"/>
                    <a:pt x="12394" y="10289"/>
                  </a:cubicBezTo>
                  <a:cubicBezTo>
                    <a:pt x="12469" y="10260"/>
                    <a:pt x="12559" y="10260"/>
                    <a:pt x="12633" y="10260"/>
                  </a:cubicBezTo>
                  <a:cubicBezTo>
                    <a:pt x="13126" y="10260"/>
                    <a:pt x="13559" y="10678"/>
                    <a:pt x="13559" y="11170"/>
                  </a:cubicBezTo>
                  <a:cubicBezTo>
                    <a:pt x="13559" y="11678"/>
                    <a:pt x="13141" y="12096"/>
                    <a:pt x="12633" y="12096"/>
                  </a:cubicBezTo>
                  <a:lnTo>
                    <a:pt x="12141" y="12096"/>
                  </a:lnTo>
                  <a:cubicBezTo>
                    <a:pt x="11992" y="12096"/>
                    <a:pt x="11872" y="12215"/>
                    <a:pt x="11872" y="12364"/>
                  </a:cubicBezTo>
                  <a:cubicBezTo>
                    <a:pt x="11872" y="12529"/>
                    <a:pt x="11992" y="12649"/>
                    <a:pt x="12141" y="12649"/>
                  </a:cubicBezTo>
                  <a:lnTo>
                    <a:pt x="12633" y="12649"/>
                  </a:lnTo>
                  <a:cubicBezTo>
                    <a:pt x="13439" y="12649"/>
                    <a:pt x="14112" y="11976"/>
                    <a:pt x="14112" y="11170"/>
                  </a:cubicBezTo>
                  <a:cubicBezTo>
                    <a:pt x="14112" y="10379"/>
                    <a:pt x="13439" y="9707"/>
                    <a:pt x="12633" y="9707"/>
                  </a:cubicBezTo>
                  <a:lnTo>
                    <a:pt x="12469" y="9707"/>
                  </a:lnTo>
                  <a:cubicBezTo>
                    <a:pt x="12201" y="9304"/>
                    <a:pt x="11797" y="9020"/>
                    <a:pt x="11319" y="8900"/>
                  </a:cubicBezTo>
                  <a:lnTo>
                    <a:pt x="11319" y="3793"/>
                  </a:lnTo>
                  <a:lnTo>
                    <a:pt x="12633" y="3793"/>
                  </a:lnTo>
                  <a:cubicBezTo>
                    <a:pt x="13439" y="3793"/>
                    <a:pt x="14112" y="3122"/>
                    <a:pt x="14112" y="2330"/>
                  </a:cubicBezTo>
                  <a:cubicBezTo>
                    <a:pt x="14112" y="1524"/>
                    <a:pt x="13439" y="852"/>
                    <a:pt x="12633" y="852"/>
                  </a:cubicBezTo>
                  <a:cubicBezTo>
                    <a:pt x="12573" y="852"/>
                    <a:pt x="12514" y="852"/>
                    <a:pt x="12469" y="867"/>
                  </a:cubicBezTo>
                  <a:cubicBezTo>
                    <a:pt x="12111" y="329"/>
                    <a:pt x="11528"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8054850" y="1827900"/>
              <a:ext cx="15731" cy="13677"/>
            </a:xfrm>
            <a:custGeom>
              <a:avLst/>
              <a:gdLst/>
              <a:ahLst/>
              <a:cxnLst/>
              <a:rect l="l" t="t" r="r" b="b"/>
              <a:pathLst>
                <a:path w="628" h="546" extrusionOk="0">
                  <a:moveTo>
                    <a:pt x="312" y="1"/>
                  </a:moveTo>
                  <a:cubicBezTo>
                    <a:pt x="260" y="1"/>
                    <a:pt x="208" y="14"/>
                    <a:pt x="164" y="42"/>
                  </a:cubicBezTo>
                  <a:cubicBezTo>
                    <a:pt x="45" y="132"/>
                    <a:pt x="1" y="295"/>
                    <a:pt x="90" y="430"/>
                  </a:cubicBezTo>
                  <a:cubicBezTo>
                    <a:pt x="137" y="506"/>
                    <a:pt x="226" y="546"/>
                    <a:pt x="315" y="546"/>
                  </a:cubicBezTo>
                  <a:cubicBezTo>
                    <a:pt x="367" y="546"/>
                    <a:pt x="419" y="532"/>
                    <a:pt x="463" y="504"/>
                  </a:cubicBezTo>
                  <a:cubicBezTo>
                    <a:pt x="598" y="415"/>
                    <a:pt x="628" y="251"/>
                    <a:pt x="538" y="116"/>
                  </a:cubicBezTo>
                  <a:cubicBezTo>
                    <a:pt x="491" y="41"/>
                    <a:pt x="402"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9"/>
          <p:cNvGrpSpPr/>
          <p:nvPr/>
        </p:nvGrpSpPr>
        <p:grpSpPr>
          <a:xfrm>
            <a:off x="997112" y="2072088"/>
            <a:ext cx="353506" cy="329307"/>
            <a:chOff x="997112" y="2072088"/>
            <a:chExt cx="353506" cy="329307"/>
          </a:xfrm>
        </p:grpSpPr>
        <p:sp>
          <p:nvSpPr>
            <p:cNvPr id="868" name="Google Shape;868;p49"/>
            <p:cNvSpPr/>
            <p:nvPr/>
          </p:nvSpPr>
          <p:spPr>
            <a:xfrm>
              <a:off x="1023615" y="2168154"/>
              <a:ext cx="15431" cy="13702"/>
            </a:xfrm>
            <a:custGeom>
              <a:avLst/>
              <a:gdLst/>
              <a:ahLst/>
              <a:cxnLst/>
              <a:rect l="l" t="t" r="r" b="b"/>
              <a:pathLst>
                <a:path w="616" h="547" extrusionOk="0">
                  <a:moveTo>
                    <a:pt x="317" y="0"/>
                  </a:moveTo>
                  <a:cubicBezTo>
                    <a:pt x="307" y="0"/>
                    <a:pt x="297" y="1"/>
                    <a:pt x="287" y="2"/>
                  </a:cubicBezTo>
                  <a:cubicBezTo>
                    <a:pt x="182" y="2"/>
                    <a:pt x="78" y="92"/>
                    <a:pt x="48" y="197"/>
                  </a:cubicBezTo>
                  <a:cubicBezTo>
                    <a:pt x="1" y="386"/>
                    <a:pt x="149" y="546"/>
                    <a:pt x="317" y="546"/>
                  </a:cubicBezTo>
                  <a:cubicBezTo>
                    <a:pt x="361" y="546"/>
                    <a:pt x="407" y="535"/>
                    <a:pt x="451" y="510"/>
                  </a:cubicBezTo>
                  <a:cubicBezTo>
                    <a:pt x="570" y="436"/>
                    <a:pt x="615" y="286"/>
                    <a:pt x="570" y="167"/>
                  </a:cubicBezTo>
                  <a:cubicBezTo>
                    <a:pt x="530" y="71"/>
                    <a:pt x="426"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1049116" y="2168154"/>
              <a:ext cx="15356" cy="13752"/>
            </a:xfrm>
            <a:custGeom>
              <a:avLst/>
              <a:gdLst/>
              <a:ahLst/>
              <a:cxnLst/>
              <a:rect l="l" t="t" r="r" b="b"/>
              <a:pathLst>
                <a:path w="613" h="549" extrusionOk="0">
                  <a:moveTo>
                    <a:pt x="304" y="0"/>
                  </a:moveTo>
                  <a:cubicBezTo>
                    <a:pt x="198" y="0"/>
                    <a:pt x="91" y="60"/>
                    <a:pt x="45" y="181"/>
                  </a:cubicBezTo>
                  <a:cubicBezTo>
                    <a:pt x="0" y="286"/>
                    <a:pt x="45" y="420"/>
                    <a:pt x="135" y="495"/>
                  </a:cubicBezTo>
                  <a:cubicBezTo>
                    <a:pt x="185" y="529"/>
                    <a:pt x="245" y="548"/>
                    <a:pt x="305" y="548"/>
                  </a:cubicBezTo>
                  <a:cubicBezTo>
                    <a:pt x="353" y="548"/>
                    <a:pt x="402" y="536"/>
                    <a:pt x="448" y="510"/>
                  </a:cubicBezTo>
                  <a:cubicBezTo>
                    <a:pt x="567" y="436"/>
                    <a:pt x="613" y="286"/>
                    <a:pt x="553" y="167"/>
                  </a:cubicBezTo>
                  <a:cubicBezTo>
                    <a:pt x="509" y="56"/>
                    <a:pt x="407"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997112" y="2072088"/>
              <a:ext cx="353506" cy="329182"/>
            </a:xfrm>
            <a:custGeom>
              <a:avLst/>
              <a:gdLst/>
              <a:ahLst/>
              <a:cxnLst/>
              <a:rect l="l" t="t" r="r" b="b"/>
              <a:pathLst>
                <a:path w="14112" h="13141" extrusionOk="0">
                  <a:moveTo>
                    <a:pt x="7587" y="3375"/>
                  </a:moveTo>
                  <a:cubicBezTo>
                    <a:pt x="7601" y="3867"/>
                    <a:pt x="7736" y="4360"/>
                    <a:pt x="7975" y="4793"/>
                  </a:cubicBezTo>
                  <a:lnTo>
                    <a:pt x="553" y="4793"/>
                  </a:lnTo>
                  <a:lnTo>
                    <a:pt x="553" y="3777"/>
                  </a:lnTo>
                  <a:cubicBezTo>
                    <a:pt x="553" y="3554"/>
                    <a:pt x="748" y="3375"/>
                    <a:pt x="971" y="3375"/>
                  </a:cubicBezTo>
                  <a:close/>
                  <a:moveTo>
                    <a:pt x="10856" y="552"/>
                  </a:moveTo>
                  <a:cubicBezTo>
                    <a:pt x="12350" y="552"/>
                    <a:pt x="13560" y="1762"/>
                    <a:pt x="13560" y="3255"/>
                  </a:cubicBezTo>
                  <a:cubicBezTo>
                    <a:pt x="13560" y="4763"/>
                    <a:pt x="12350" y="5973"/>
                    <a:pt x="10856" y="5973"/>
                  </a:cubicBezTo>
                  <a:cubicBezTo>
                    <a:pt x="10408" y="5973"/>
                    <a:pt x="9960" y="5868"/>
                    <a:pt x="9572" y="5659"/>
                  </a:cubicBezTo>
                  <a:cubicBezTo>
                    <a:pt x="9542" y="5629"/>
                    <a:pt x="9512" y="5615"/>
                    <a:pt x="9483" y="5599"/>
                  </a:cubicBezTo>
                  <a:cubicBezTo>
                    <a:pt x="9442" y="5575"/>
                    <a:pt x="9397" y="5564"/>
                    <a:pt x="9351" y="5564"/>
                  </a:cubicBezTo>
                  <a:cubicBezTo>
                    <a:pt x="9314" y="5564"/>
                    <a:pt x="9278" y="5571"/>
                    <a:pt x="9244" y="5585"/>
                  </a:cubicBezTo>
                  <a:lnTo>
                    <a:pt x="8557" y="5824"/>
                  </a:lnTo>
                  <a:lnTo>
                    <a:pt x="8736" y="5137"/>
                  </a:lnTo>
                  <a:cubicBezTo>
                    <a:pt x="8766" y="5062"/>
                    <a:pt x="8751" y="4972"/>
                    <a:pt x="8692" y="4898"/>
                  </a:cubicBezTo>
                  <a:cubicBezTo>
                    <a:pt x="8303" y="4390"/>
                    <a:pt x="8109" y="3748"/>
                    <a:pt x="8139" y="3106"/>
                  </a:cubicBezTo>
                  <a:cubicBezTo>
                    <a:pt x="8228" y="1687"/>
                    <a:pt x="9408" y="552"/>
                    <a:pt x="10856" y="552"/>
                  </a:cubicBezTo>
                  <a:close/>
                  <a:moveTo>
                    <a:pt x="10856" y="0"/>
                  </a:moveTo>
                  <a:cubicBezTo>
                    <a:pt x="9199" y="0"/>
                    <a:pt x="7840" y="1225"/>
                    <a:pt x="7617" y="2822"/>
                  </a:cubicBezTo>
                  <a:lnTo>
                    <a:pt x="971" y="2822"/>
                  </a:lnTo>
                  <a:cubicBezTo>
                    <a:pt x="433" y="2822"/>
                    <a:pt x="1" y="3255"/>
                    <a:pt x="1" y="3777"/>
                  </a:cubicBezTo>
                  <a:lnTo>
                    <a:pt x="1" y="12185"/>
                  </a:lnTo>
                  <a:cubicBezTo>
                    <a:pt x="1" y="12707"/>
                    <a:pt x="433" y="13141"/>
                    <a:pt x="971" y="13141"/>
                  </a:cubicBezTo>
                  <a:lnTo>
                    <a:pt x="4047" y="13141"/>
                  </a:lnTo>
                  <a:cubicBezTo>
                    <a:pt x="4212" y="13141"/>
                    <a:pt x="4331" y="13021"/>
                    <a:pt x="4331" y="12872"/>
                  </a:cubicBezTo>
                  <a:cubicBezTo>
                    <a:pt x="4331" y="12707"/>
                    <a:pt x="4212" y="12587"/>
                    <a:pt x="4047" y="12587"/>
                  </a:cubicBezTo>
                  <a:lnTo>
                    <a:pt x="971" y="12587"/>
                  </a:lnTo>
                  <a:cubicBezTo>
                    <a:pt x="748" y="12587"/>
                    <a:pt x="553" y="12408"/>
                    <a:pt x="553" y="12185"/>
                  </a:cubicBezTo>
                  <a:lnTo>
                    <a:pt x="553" y="5346"/>
                  </a:lnTo>
                  <a:lnTo>
                    <a:pt x="8124" y="5346"/>
                  </a:lnTo>
                  <a:lnTo>
                    <a:pt x="7900" y="6182"/>
                  </a:lnTo>
                  <a:cubicBezTo>
                    <a:pt x="7870" y="6272"/>
                    <a:pt x="7900" y="6376"/>
                    <a:pt x="7975" y="6451"/>
                  </a:cubicBezTo>
                  <a:cubicBezTo>
                    <a:pt x="8026" y="6502"/>
                    <a:pt x="8091" y="6525"/>
                    <a:pt x="8161" y="6525"/>
                  </a:cubicBezTo>
                  <a:cubicBezTo>
                    <a:pt x="8193" y="6525"/>
                    <a:pt x="8225" y="6520"/>
                    <a:pt x="8258" y="6511"/>
                  </a:cubicBezTo>
                  <a:lnTo>
                    <a:pt x="9259" y="6152"/>
                  </a:lnTo>
                  <a:lnTo>
                    <a:pt x="9319" y="6137"/>
                  </a:lnTo>
                  <a:cubicBezTo>
                    <a:pt x="9542" y="6272"/>
                    <a:pt x="9797" y="6361"/>
                    <a:pt x="10050" y="6421"/>
                  </a:cubicBezTo>
                  <a:lnTo>
                    <a:pt x="10050" y="12185"/>
                  </a:lnTo>
                  <a:cubicBezTo>
                    <a:pt x="10050" y="12408"/>
                    <a:pt x="9871" y="12587"/>
                    <a:pt x="9647" y="12587"/>
                  </a:cubicBezTo>
                  <a:lnTo>
                    <a:pt x="6482" y="12587"/>
                  </a:lnTo>
                  <a:cubicBezTo>
                    <a:pt x="6332" y="12587"/>
                    <a:pt x="6213" y="12707"/>
                    <a:pt x="6213" y="12872"/>
                  </a:cubicBezTo>
                  <a:cubicBezTo>
                    <a:pt x="6213" y="13021"/>
                    <a:pt x="6332" y="13141"/>
                    <a:pt x="6482" y="13141"/>
                  </a:cubicBezTo>
                  <a:lnTo>
                    <a:pt x="9647" y="13141"/>
                  </a:lnTo>
                  <a:cubicBezTo>
                    <a:pt x="10169" y="13141"/>
                    <a:pt x="10603" y="12707"/>
                    <a:pt x="10603" y="12185"/>
                  </a:cubicBezTo>
                  <a:lnTo>
                    <a:pt x="10603" y="6511"/>
                  </a:lnTo>
                  <a:cubicBezTo>
                    <a:pt x="10693" y="6525"/>
                    <a:pt x="10767" y="6525"/>
                    <a:pt x="10856" y="6525"/>
                  </a:cubicBezTo>
                  <a:cubicBezTo>
                    <a:pt x="12648" y="6525"/>
                    <a:pt x="14112" y="5062"/>
                    <a:pt x="14112" y="3255"/>
                  </a:cubicBezTo>
                  <a:cubicBezTo>
                    <a:pt x="14112" y="1463"/>
                    <a:pt x="12648" y="0"/>
                    <a:pt x="10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1240273" y="2147989"/>
              <a:ext cx="59869" cy="22946"/>
            </a:xfrm>
            <a:custGeom>
              <a:avLst/>
              <a:gdLst/>
              <a:ahLst/>
              <a:cxnLst/>
              <a:rect l="l" t="t" r="r" b="b"/>
              <a:pathLst>
                <a:path w="2390" h="916" extrusionOk="0">
                  <a:moveTo>
                    <a:pt x="1187" y="1"/>
                  </a:moveTo>
                  <a:cubicBezTo>
                    <a:pt x="795" y="1"/>
                    <a:pt x="403" y="150"/>
                    <a:pt x="104" y="449"/>
                  </a:cubicBezTo>
                  <a:cubicBezTo>
                    <a:pt x="0" y="554"/>
                    <a:pt x="0" y="733"/>
                    <a:pt x="104" y="837"/>
                  </a:cubicBezTo>
                  <a:cubicBezTo>
                    <a:pt x="157" y="890"/>
                    <a:pt x="228" y="916"/>
                    <a:pt x="299" y="916"/>
                  </a:cubicBezTo>
                  <a:cubicBezTo>
                    <a:pt x="370" y="916"/>
                    <a:pt x="440" y="890"/>
                    <a:pt x="492" y="837"/>
                  </a:cubicBezTo>
                  <a:cubicBezTo>
                    <a:pt x="686" y="643"/>
                    <a:pt x="940" y="546"/>
                    <a:pt x="1192" y="546"/>
                  </a:cubicBezTo>
                  <a:cubicBezTo>
                    <a:pt x="1444" y="546"/>
                    <a:pt x="1695" y="643"/>
                    <a:pt x="1882" y="837"/>
                  </a:cubicBezTo>
                  <a:cubicBezTo>
                    <a:pt x="1941" y="890"/>
                    <a:pt x="2012" y="916"/>
                    <a:pt x="2081" y="916"/>
                  </a:cubicBezTo>
                  <a:cubicBezTo>
                    <a:pt x="2150" y="916"/>
                    <a:pt x="2217" y="890"/>
                    <a:pt x="2270" y="837"/>
                  </a:cubicBezTo>
                  <a:cubicBezTo>
                    <a:pt x="2389" y="733"/>
                    <a:pt x="2389" y="554"/>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220433" y="2120033"/>
              <a:ext cx="99148" cy="31087"/>
            </a:xfrm>
            <a:custGeom>
              <a:avLst/>
              <a:gdLst/>
              <a:ahLst/>
              <a:cxnLst/>
              <a:rect l="l" t="t" r="r" b="b"/>
              <a:pathLst>
                <a:path w="3958" h="1241" extrusionOk="0">
                  <a:moveTo>
                    <a:pt x="1987" y="1"/>
                  </a:moveTo>
                  <a:cubicBezTo>
                    <a:pt x="1311" y="1"/>
                    <a:pt x="635" y="258"/>
                    <a:pt x="120" y="774"/>
                  </a:cubicBezTo>
                  <a:cubicBezTo>
                    <a:pt x="0" y="878"/>
                    <a:pt x="0" y="1057"/>
                    <a:pt x="120" y="1162"/>
                  </a:cubicBezTo>
                  <a:cubicBezTo>
                    <a:pt x="172" y="1214"/>
                    <a:pt x="239" y="1240"/>
                    <a:pt x="308" y="1240"/>
                  </a:cubicBezTo>
                  <a:cubicBezTo>
                    <a:pt x="377" y="1240"/>
                    <a:pt x="448" y="1214"/>
                    <a:pt x="508" y="1162"/>
                  </a:cubicBezTo>
                  <a:cubicBezTo>
                    <a:pt x="896" y="774"/>
                    <a:pt x="1419" y="549"/>
                    <a:pt x="1987" y="549"/>
                  </a:cubicBezTo>
                  <a:cubicBezTo>
                    <a:pt x="2539" y="549"/>
                    <a:pt x="3062" y="774"/>
                    <a:pt x="3464" y="1162"/>
                  </a:cubicBezTo>
                  <a:cubicBezTo>
                    <a:pt x="3517" y="1214"/>
                    <a:pt x="3588" y="1240"/>
                    <a:pt x="3659" y="1240"/>
                  </a:cubicBezTo>
                  <a:cubicBezTo>
                    <a:pt x="3730" y="1240"/>
                    <a:pt x="3801" y="1214"/>
                    <a:pt x="3853" y="1162"/>
                  </a:cubicBezTo>
                  <a:cubicBezTo>
                    <a:pt x="3958" y="1057"/>
                    <a:pt x="3958" y="878"/>
                    <a:pt x="3853" y="774"/>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262317" y="2179276"/>
              <a:ext cx="15731" cy="13853"/>
            </a:xfrm>
            <a:custGeom>
              <a:avLst/>
              <a:gdLst/>
              <a:ahLst/>
              <a:cxnLst/>
              <a:rect l="l" t="t" r="r" b="b"/>
              <a:pathLst>
                <a:path w="628" h="553" extrusionOk="0">
                  <a:moveTo>
                    <a:pt x="309" y="1"/>
                  </a:moveTo>
                  <a:cubicBezTo>
                    <a:pt x="276" y="1"/>
                    <a:pt x="242" y="7"/>
                    <a:pt x="210" y="22"/>
                  </a:cubicBezTo>
                  <a:cubicBezTo>
                    <a:pt x="60" y="81"/>
                    <a:pt x="1" y="245"/>
                    <a:pt x="60" y="380"/>
                  </a:cubicBezTo>
                  <a:cubicBezTo>
                    <a:pt x="105" y="491"/>
                    <a:pt x="207" y="552"/>
                    <a:pt x="311" y="552"/>
                  </a:cubicBezTo>
                  <a:cubicBezTo>
                    <a:pt x="347" y="552"/>
                    <a:pt x="384" y="545"/>
                    <a:pt x="419" y="529"/>
                  </a:cubicBezTo>
                  <a:cubicBezTo>
                    <a:pt x="554" y="470"/>
                    <a:pt x="628" y="320"/>
                    <a:pt x="568" y="171"/>
                  </a:cubicBezTo>
                  <a:cubicBezTo>
                    <a:pt x="522" y="68"/>
                    <a:pt x="417"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052849" y="2221711"/>
              <a:ext cx="152630" cy="150751"/>
            </a:xfrm>
            <a:custGeom>
              <a:avLst/>
              <a:gdLst/>
              <a:ahLst/>
              <a:cxnLst/>
              <a:rect l="l" t="t" r="r" b="b"/>
              <a:pathLst>
                <a:path w="6093" h="6018" extrusionOk="0">
                  <a:moveTo>
                    <a:pt x="1778" y="926"/>
                  </a:moveTo>
                  <a:lnTo>
                    <a:pt x="2151" y="1284"/>
                  </a:lnTo>
                  <a:cubicBezTo>
                    <a:pt x="2180" y="1328"/>
                    <a:pt x="2196" y="1374"/>
                    <a:pt x="2196" y="1418"/>
                  </a:cubicBezTo>
                  <a:lnTo>
                    <a:pt x="2196" y="2135"/>
                  </a:lnTo>
                  <a:cubicBezTo>
                    <a:pt x="2196" y="2329"/>
                    <a:pt x="2270" y="2509"/>
                    <a:pt x="2419" y="2658"/>
                  </a:cubicBezTo>
                  <a:lnTo>
                    <a:pt x="2943" y="3180"/>
                  </a:lnTo>
                  <a:cubicBezTo>
                    <a:pt x="3002" y="3240"/>
                    <a:pt x="3002" y="3359"/>
                    <a:pt x="2943" y="3434"/>
                  </a:cubicBezTo>
                  <a:cubicBezTo>
                    <a:pt x="2897" y="3479"/>
                    <a:pt x="2853" y="3509"/>
                    <a:pt x="2778" y="3509"/>
                  </a:cubicBezTo>
                  <a:lnTo>
                    <a:pt x="2345" y="3509"/>
                  </a:lnTo>
                  <a:cubicBezTo>
                    <a:pt x="2300" y="3509"/>
                    <a:pt x="2240" y="3494"/>
                    <a:pt x="2210" y="3464"/>
                  </a:cubicBezTo>
                  <a:lnTo>
                    <a:pt x="2001" y="3240"/>
                  </a:lnTo>
                  <a:cubicBezTo>
                    <a:pt x="1867" y="3106"/>
                    <a:pt x="1673" y="3031"/>
                    <a:pt x="1479" y="3031"/>
                  </a:cubicBezTo>
                  <a:lnTo>
                    <a:pt x="613" y="3031"/>
                  </a:lnTo>
                  <a:cubicBezTo>
                    <a:pt x="613" y="2180"/>
                    <a:pt x="1061" y="1374"/>
                    <a:pt x="1778" y="926"/>
                  </a:cubicBezTo>
                  <a:close/>
                  <a:moveTo>
                    <a:pt x="5466" y="2433"/>
                  </a:moveTo>
                  <a:cubicBezTo>
                    <a:pt x="5495" y="2553"/>
                    <a:pt x="5525" y="2688"/>
                    <a:pt x="5541" y="2822"/>
                  </a:cubicBezTo>
                  <a:cubicBezTo>
                    <a:pt x="5615" y="3807"/>
                    <a:pt x="5063" y="4778"/>
                    <a:pt x="4181" y="5211"/>
                  </a:cubicBezTo>
                  <a:lnTo>
                    <a:pt x="4181" y="4599"/>
                  </a:lnTo>
                  <a:cubicBezTo>
                    <a:pt x="4181" y="4554"/>
                    <a:pt x="4211" y="4510"/>
                    <a:pt x="4241" y="4480"/>
                  </a:cubicBezTo>
                  <a:lnTo>
                    <a:pt x="4645" y="4062"/>
                  </a:lnTo>
                  <a:cubicBezTo>
                    <a:pt x="4779" y="3942"/>
                    <a:pt x="4854" y="3747"/>
                    <a:pt x="4854" y="3568"/>
                  </a:cubicBezTo>
                  <a:lnTo>
                    <a:pt x="4854" y="3106"/>
                  </a:lnTo>
                  <a:cubicBezTo>
                    <a:pt x="4854" y="3061"/>
                    <a:pt x="4868" y="3031"/>
                    <a:pt x="4898" y="3001"/>
                  </a:cubicBezTo>
                  <a:lnTo>
                    <a:pt x="5466" y="2433"/>
                  </a:lnTo>
                  <a:close/>
                  <a:moveTo>
                    <a:pt x="3076" y="552"/>
                  </a:moveTo>
                  <a:cubicBezTo>
                    <a:pt x="4002" y="552"/>
                    <a:pt x="4824" y="1090"/>
                    <a:pt x="5242" y="1866"/>
                  </a:cubicBezTo>
                  <a:lnTo>
                    <a:pt x="4510" y="2613"/>
                  </a:lnTo>
                  <a:cubicBezTo>
                    <a:pt x="4376" y="2748"/>
                    <a:pt x="4301" y="2927"/>
                    <a:pt x="4301" y="3106"/>
                  </a:cubicBezTo>
                  <a:lnTo>
                    <a:pt x="4301" y="3568"/>
                  </a:lnTo>
                  <a:cubicBezTo>
                    <a:pt x="4301" y="3598"/>
                    <a:pt x="4287" y="3644"/>
                    <a:pt x="4257" y="3673"/>
                  </a:cubicBezTo>
                  <a:lnTo>
                    <a:pt x="3839" y="4092"/>
                  </a:lnTo>
                  <a:cubicBezTo>
                    <a:pt x="3719" y="4225"/>
                    <a:pt x="3630" y="4404"/>
                    <a:pt x="3630" y="4599"/>
                  </a:cubicBezTo>
                  <a:lnTo>
                    <a:pt x="3630" y="5406"/>
                  </a:lnTo>
                  <a:cubicBezTo>
                    <a:pt x="3450" y="5450"/>
                    <a:pt x="3271" y="5480"/>
                    <a:pt x="3076" y="5480"/>
                  </a:cubicBezTo>
                  <a:cubicBezTo>
                    <a:pt x="2435" y="5480"/>
                    <a:pt x="1822" y="5211"/>
                    <a:pt x="1344" y="4749"/>
                  </a:cubicBezTo>
                  <a:cubicBezTo>
                    <a:pt x="1016" y="4420"/>
                    <a:pt x="792" y="4016"/>
                    <a:pt x="687" y="3584"/>
                  </a:cubicBezTo>
                  <a:lnTo>
                    <a:pt x="1479" y="3584"/>
                  </a:lnTo>
                  <a:cubicBezTo>
                    <a:pt x="1523" y="3584"/>
                    <a:pt x="1583" y="3598"/>
                    <a:pt x="1613" y="3628"/>
                  </a:cubicBezTo>
                  <a:lnTo>
                    <a:pt x="1822" y="3853"/>
                  </a:lnTo>
                  <a:cubicBezTo>
                    <a:pt x="1957" y="3986"/>
                    <a:pt x="2151" y="4062"/>
                    <a:pt x="2345" y="4062"/>
                  </a:cubicBezTo>
                  <a:lnTo>
                    <a:pt x="2778" y="4062"/>
                  </a:lnTo>
                  <a:cubicBezTo>
                    <a:pt x="3002" y="4062"/>
                    <a:pt x="3182" y="3972"/>
                    <a:pt x="3331" y="3823"/>
                  </a:cubicBezTo>
                  <a:cubicBezTo>
                    <a:pt x="3614" y="3538"/>
                    <a:pt x="3614" y="3076"/>
                    <a:pt x="3331" y="2792"/>
                  </a:cubicBezTo>
                  <a:lnTo>
                    <a:pt x="2808" y="2270"/>
                  </a:lnTo>
                  <a:cubicBezTo>
                    <a:pt x="2763" y="2224"/>
                    <a:pt x="2748" y="2180"/>
                    <a:pt x="2748" y="2135"/>
                  </a:cubicBezTo>
                  <a:lnTo>
                    <a:pt x="2748" y="1418"/>
                  </a:lnTo>
                  <a:cubicBezTo>
                    <a:pt x="2748" y="1224"/>
                    <a:pt x="2674" y="1045"/>
                    <a:pt x="2539" y="896"/>
                  </a:cubicBezTo>
                  <a:lnTo>
                    <a:pt x="2315" y="671"/>
                  </a:lnTo>
                  <a:cubicBezTo>
                    <a:pt x="2554" y="597"/>
                    <a:pt x="2808" y="552"/>
                    <a:pt x="3076" y="552"/>
                  </a:cubicBezTo>
                  <a:close/>
                  <a:moveTo>
                    <a:pt x="3076" y="0"/>
                  </a:moveTo>
                  <a:cubicBezTo>
                    <a:pt x="2256" y="0"/>
                    <a:pt x="1420" y="343"/>
                    <a:pt x="866" y="956"/>
                  </a:cubicBezTo>
                  <a:cubicBezTo>
                    <a:pt x="299" y="1583"/>
                    <a:pt x="0" y="2419"/>
                    <a:pt x="76" y="3270"/>
                  </a:cubicBezTo>
                  <a:cubicBezTo>
                    <a:pt x="135" y="3972"/>
                    <a:pt x="448" y="4629"/>
                    <a:pt x="956" y="5137"/>
                  </a:cubicBezTo>
                  <a:cubicBezTo>
                    <a:pt x="1539" y="5704"/>
                    <a:pt x="2286" y="6017"/>
                    <a:pt x="3076" y="6017"/>
                  </a:cubicBezTo>
                  <a:cubicBezTo>
                    <a:pt x="3391" y="6017"/>
                    <a:pt x="3704" y="5973"/>
                    <a:pt x="3988" y="5883"/>
                  </a:cubicBezTo>
                  <a:cubicBezTo>
                    <a:pt x="4585" y="5704"/>
                    <a:pt x="5123" y="5316"/>
                    <a:pt x="5495" y="4808"/>
                  </a:cubicBezTo>
                  <a:cubicBezTo>
                    <a:pt x="5884" y="4285"/>
                    <a:pt x="6093" y="3658"/>
                    <a:pt x="6093" y="3016"/>
                  </a:cubicBezTo>
                  <a:cubicBezTo>
                    <a:pt x="6093" y="1388"/>
                    <a:pt x="4705" y="0"/>
                    <a:pt x="3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21661" y="2387567"/>
              <a:ext cx="15381" cy="13828"/>
            </a:xfrm>
            <a:custGeom>
              <a:avLst/>
              <a:gdLst/>
              <a:ahLst/>
              <a:cxnLst/>
              <a:rect l="l" t="t" r="r" b="b"/>
              <a:pathLst>
                <a:path w="614" h="552" extrusionOk="0">
                  <a:moveTo>
                    <a:pt x="312" y="0"/>
                  </a:moveTo>
                  <a:cubicBezTo>
                    <a:pt x="274" y="0"/>
                    <a:pt x="234" y="8"/>
                    <a:pt x="196" y="23"/>
                  </a:cubicBezTo>
                  <a:cubicBezTo>
                    <a:pt x="61" y="69"/>
                    <a:pt x="1" y="232"/>
                    <a:pt x="46" y="382"/>
                  </a:cubicBezTo>
                  <a:cubicBezTo>
                    <a:pt x="92" y="484"/>
                    <a:pt x="197" y="552"/>
                    <a:pt x="305" y="552"/>
                  </a:cubicBezTo>
                  <a:cubicBezTo>
                    <a:pt x="339" y="552"/>
                    <a:pt x="372" y="545"/>
                    <a:pt x="405" y="531"/>
                  </a:cubicBezTo>
                  <a:cubicBezTo>
                    <a:pt x="554" y="471"/>
                    <a:pt x="614" y="308"/>
                    <a:pt x="554" y="173"/>
                  </a:cubicBezTo>
                  <a:cubicBezTo>
                    <a:pt x="520" y="62"/>
                    <a:pt x="42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49"/>
          <p:cNvGrpSpPr/>
          <p:nvPr/>
        </p:nvGrpSpPr>
        <p:grpSpPr>
          <a:xfrm>
            <a:off x="1745231" y="2076171"/>
            <a:ext cx="353506" cy="341181"/>
            <a:chOff x="1745231" y="2076171"/>
            <a:chExt cx="353506" cy="341181"/>
          </a:xfrm>
        </p:grpSpPr>
        <p:sp>
          <p:nvSpPr>
            <p:cNvPr id="877" name="Google Shape;877;p49"/>
            <p:cNvSpPr/>
            <p:nvPr/>
          </p:nvSpPr>
          <p:spPr>
            <a:xfrm>
              <a:off x="1745231" y="2076171"/>
              <a:ext cx="353506" cy="341181"/>
            </a:xfrm>
            <a:custGeom>
              <a:avLst/>
              <a:gdLst/>
              <a:ahLst/>
              <a:cxnLst/>
              <a:rect l="l" t="t" r="r" b="b"/>
              <a:pathLst>
                <a:path w="14112" h="13620" extrusionOk="0">
                  <a:moveTo>
                    <a:pt x="7079" y="4182"/>
                  </a:moveTo>
                  <a:lnTo>
                    <a:pt x="7109" y="4212"/>
                  </a:lnTo>
                  <a:cubicBezTo>
                    <a:pt x="7616" y="4719"/>
                    <a:pt x="8288" y="4988"/>
                    <a:pt x="9005" y="4988"/>
                  </a:cubicBezTo>
                  <a:lnTo>
                    <a:pt x="9528" y="4988"/>
                  </a:lnTo>
                  <a:lnTo>
                    <a:pt x="9528" y="7811"/>
                  </a:lnTo>
                  <a:cubicBezTo>
                    <a:pt x="9512" y="8273"/>
                    <a:pt x="9379" y="8707"/>
                    <a:pt x="9124" y="9080"/>
                  </a:cubicBezTo>
                  <a:cubicBezTo>
                    <a:pt x="8871" y="9454"/>
                    <a:pt x="8512" y="9752"/>
                    <a:pt x="8094" y="9916"/>
                  </a:cubicBezTo>
                  <a:cubicBezTo>
                    <a:pt x="8079" y="9916"/>
                    <a:pt x="7079" y="10364"/>
                    <a:pt x="7079" y="10364"/>
                  </a:cubicBezTo>
                  <a:cubicBezTo>
                    <a:pt x="7079" y="10364"/>
                    <a:pt x="6048" y="9916"/>
                    <a:pt x="6034" y="9916"/>
                  </a:cubicBezTo>
                  <a:cubicBezTo>
                    <a:pt x="5616" y="9752"/>
                    <a:pt x="5257" y="9454"/>
                    <a:pt x="5003" y="9080"/>
                  </a:cubicBezTo>
                  <a:cubicBezTo>
                    <a:pt x="4734" y="8707"/>
                    <a:pt x="4600" y="8273"/>
                    <a:pt x="4600" y="7811"/>
                  </a:cubicBezTo>
                  <a:lnTo>
                    <a:pt x="4600" y="4988"/>
                  </a:lnTo>
                  <a:lnTo>
                    <a:pt x="5152" y="4988"/>
                  </a:lnTo>
                  <a:cubicBezTo>
                    <a:pt x="5869" y="4988"/>
                    <a:pt x="6541" y="4719"/>
                    <a:pt x="7049" y="4212"/>
                  </a:cubicBezTo>
                  <a:lnTo>
                    <a:pt x="7079" y="4182"/>
                  </a:lnTo>
                  <a:close/>
                  <a:moveTo>
                    <a:pt x="7079" y="12186"/>
                  </a:moveTo>
                  <a:cubicBezTo>
                    <a:pt x="7318" y="12186"/>
                    <a:pt x="7511" y="12395"/>
                    <a:pt x="7511" y="12634"/>
                  </a:cubicBezTo>
                  <a:cubicBezTo>
                    <a:pt x="7511" y="12872"/>
                    <a:pt x="7318" y="13067"/>
                    <a:pt x="7079" y="13067"/>
                  </a:cubicBezTo>
                  <a:cubicBezTo>
                    <a:pt x="6840" y="13067"/>
                    <a:pt x="6645" y="12872"/>
                    <a:pt x="6645" y="12634"/>
                  </a:cubicBezTo>
                  <a:cubicBezTo>
                    <a:pt x="6645" y="12395"/>
                    <a:pt x="6840" y="12186"/>
                    <a:pt x="7079" y="12186"/>
                  </a:cubicBezTo>
                  <a:close/>
                  <a:moveTo>
                    <a:pt x="6631" y="1"/>
                  </a:moveTo>
                  <a:cubicBezTo>
                    <a:pt x="5944" y="1"/>
                    <a:pt x="5257" y="166"/>
                    <a:pt x="4660" y="494"/>
                  </a:cubicBezTo>
                  <a:cubicBezTo>
                    <a:pt x="4525" y="554"/>
                    <a:pt x="4465" y="718"/>
                    <a:pt x="4540" y="853"/>
                  </a:cubicBezTo>
                  <a:cubicBezTo>
                    <a:pt x="4592" y="947"/>
                    <a:pt x="4690" y="1004"/>
                    <a:pt x="4789" y="1004"/>
                  </a:cubicBezTo>
                  <a:cubicBezTo>
                    <a:pt x="4831" y="1004"/>
                    <a:pt x="4873" y="994"/>
                    <a:pt x="4913" y="972"/>
                  </a:cubicBezTo>
                  <a:cubicBezTo>
                    <a:pt x="5436" y="703"/>
                    <a:pt x="6034" y="554"/>
                    <a:pt x="6631" y="554"/>
                  </a:cubicBezTo>
                  <a:cubicBezTo>
                    <a:pt x="7318" y="554"/>
                    <a:pt x="8005" y="747"/>
                    <a:pt x="8586" y="1121"/>
                  </a:cubicBezTo>
                  <a:cubicBezTo>
                    <a:pt x="9154" y="1480"/>
                    <a:pt x="9617" y="1987"/>
                    <a:pt x="9916" y="2585"/>
                  </a:cubicBezTo>
                  <a:cubicBezTo>
                    <a:pt x="9962" y="2677"/>
                    <a:pt x="10053" y="2734"/>
                    <a:pt x="10147" y="2734"/>
                  </a:cubicBezTo>
                  <a:cubicBezTo>
                    <a:pt x="10174" y="2734"/>
                    <a:pt x="10202" y="2729"/>
                    <a:pt x="10229" y="2718"/>
                  </a:cubicBezTo>
                  <a:cubicBezTo>
                    <a:pt x="10468" y="2659"/>
                    <a:pt x="10693" y="2629"/>
                    <a:pt x="10931" y="2629"/>
                  </a:cubicBezTo>
                  <a:cubicBezTo>
                    <a:pt x="11603" y="2629"/>
                    <a:pt x="12275" y="2913"/>
                    <a:pt x="12783" y="3421"/>
                  </a:cubicBezTo>
                  <a:cubicBezTo>
                    <a:pt x="13275" y="3929"/>
                    <a:pt x="13560" y="4600"/>
                    <a:pt x="13560" y="5272"/>
                  </a:cubicBezTo>
                  <a:cubicBezTo>
                    <a:pt x="13560" y="6706"/>
                    <a:pt x="12365" y="7915"/>
                    <a:pt x="10931" y="7915"/>
                  </a:cubicBezTo>
                  <a:lnTo>
                    <a:pt x="10065" y="7915"/>
                  </a:lnTo>
                  <a:lnTo>
                    <a:pt x="10065" y="7811"/>
                  </a:lnTo>
                  <a:lnTo>
                    <a:pt x="10065" y="4719"/>
                  </a:lnTo>
                  <a:cubicBezTo>
                    <a:pt x="10065" y="4570"/>
                    <a:pt x="9946" y="4436"/>
                    <a:pt x="9797" y="4436"/>
                  </a:cubicBezTo>
                  <a:lnTo>
                    <a:pt x="9005" y="4436"/>
                  </a:lnTo>
                  <a:cubicBezTo>
                    <a:pt x="8453" y="4436"/>
                    <a:pt x="7900" y="4212"/>
                    <a:pt x="7497" y="3823"/>
                  </a:cubicBezTo>
                  <a:lnTo>
                    <a:pt x="7272" y="3600"/>
                  </a:lnTo>
                  <a:cubicBezTo>
                    <a:pt x="7220" y="3547"/>
                    <a:pt x="7150" y="3521"/>
                    <a:pt x="7079" y="3521"/>
                  </a:cubicBezTo>
                  <a:cubicBezTo>
                    <a:pt x="7008" y="3521"/>
                    <a:pt x="6937" y="3547"/>
                    <a:pt x="6884" y="3600"/>
                  </a:cubicBezTo>
                  <a:lnTo>
                    <a:pt x="6661" y="3823"/>
                  </a:lnTo>
                  <a:cubicBezTo>
                    <a:pt x="6257" y="4227"/>
                    <a:pt x="5719" y="4436"/>
                    <a:pt x="5152" y="4436"/>
                  </a:cubicBezTo>
                  <a:lnTo>
                    <a:pt x="4331" y="4436"/>
                  </a:lnTo>
                  <a:cubicBezTo>
                    <a:pt x="4182" y="4436"/>
                    <a:pt x="4047" y="4570"/>
                    <a:pt x="4047" y="4719"/>
                  </a:cubicBezTo>
                  <a:lnTo>
                    <a:pt x="4047" y="7811"/>
                  </a:lnTo>
                  <a:lnTo>
                    <a:pt x="4047" y="7915"/>
                  </a:lnTo>
                  <a:lnTo>
                    <a:pt x="2480" y="7915"/>
                  </a:lnTo>
                  <a:cubicBezTo>
                    <a:pt x="1419" y="7915"/>
                    <a:pt x="553" y="7049"/>
                    <a:pt x="553" y="5989"/>
                  </a:cubicBezTo>
                  <a:cubicBezTo>
                    <a:pt x="553" y="4928"/>
                    <a:pt x="1419" y="4062"/>
                    <a:pt x="2480" y="4062"/>
                  </a:cubicBezTo>
                  <a:cubicBezTo>
                    <a:pt x="2539" y="4062"/>
                    <a:pt x="2599" y="4062"/>
                    <a:pt x="2673" y="4078"/>
                  </a:cubicBezTo>
                  <a:cubicBezTo>
                    <a:pt x="2681" y="4079"/>
                    <a:pt x="2690" y="4079"/>
                    <a:pt x="2698" y="4079"/>
                  </a:cubicBezTo>
                  <a:cubicBezTo>
                    <a:pt x="2837" y="4079"/>
                    <a:pt x="2958" y="3965"/>
                    <a:pt x="2972" y="3823"/>
                  </a:cubicBezTo>
                  <a:cubicBezTo>
                    <a:pt x="3017" y="3375"/>
                    <a:pt x="3151" y="2957"/>
                    <a:pt x="3360" y="2555"/>
                  </a:cubicBezTo>
                  <a:cubicBezTo>
                    <a:pt x="3420" y="2420"/>
                    <a:pt x="3376" y="2256"/>
                    <a:pt x="3241" y="2181"/>
                  </a:cubicBezTo>
                  <a:cubicBezTo>
                    <a:pt x="3201" y="2159"/>
                    <a:pt x="3157" y="2149"/>
                    <a:pt x="3114" y="2149"/>
                  </a:cubicBezTo>
                  <a:cubicBezTo>
                    <a:pt x="3011" y="2149"/>
                    <a:pt x="2910" y="2206"/>
                    <a:pt x="2868" y="2300"/>
                  </a:cubicBezTo>
                  <a:cubicBezTo>
                    <a:pt x="2673" y="2689"/>
                    <a:pt x="2524" y="3092"/>
                    <a:pt x="2464" y="3510"/>
                  </a:cubicBezTo>
                  <a:cubicBezTo>
                    <a:pt x="1106" y="3525"/>
                    <a:pt x="1" y="4630"/>
                    <a:pt x="1" y="5989"/>
                  </a:cubicBezTo>
                  <a:cubicBezTo>
                    <a:pt x="1" y="7347"/>
                    <a:pt x="1120" y="8452"/>
                    <a:pt x="2480" y="8452"/>
                  </a:cubicBezTo>
                  <a:lnTo>
                    <a:pt x="4122" y="8452"/>
                  </a:lnTo>
                  <a:cubicBezTo>
                    <a:pt x="4212" y="8797"/>
                    <a:pt x="4346" y="9109"/>
                    <a:pt x="4540" y="9394"/>
                  </a:cubicBezTo>
                  <a:cubicBezTo>
                    <a:pt x="4853" y="9856"/>
                    <a:pt x="5301" y="10214"/>
                    <a:pt x="5839" y="10424"/>
                  </a:cubicBezTo>
                  <a:lnTo>
                    <a:pt x="6810" y="10842"/>
                  </a:lnTo>
                  <a:lnTo>
                    <a:pt x="6810" y="11678"/>
                  </a:lnTo>
                  <a:cubicBezTo>
                    <a:pt x="6482" y="11767"/>
                    <a:pt x="6227" y="12036"/>
                    <a:pt x="6123" y="12350"/>
                  </a:cubicBezTo>
                  <a:lnTo>
                    <a:pt x="4465" y="12350"/>
                  </a:lnTo>
                  <a:cubicBezTo>
                    <a:pt x="4316" y="12350"/>
                    <a:pt x="4196" y="12484"/>
                    <a:pt x="4196" y="12634"/>
                  </a:cubicBezTo>
                  <a:cubicBezTo>
                    <a:pt x="4196" y="12783"/>
                    <a:pt x="4316" y="12902"/>
                    <a:pt x="4465" y="12902"/>
                  </a:cubicBezTo>
                  <a:lnTo>
                    <a:pt x="6123" y="12902"/>
                  </a:lnTo>
                  <a:cubicBezTo>
                    <a:pt x="6243" y="13320"/>
                    <a:pt x="6631" y="13619"/>
                    <a:pt x="7079" y="13619"/>
                  </a:cubicBezTo>
                  <a:cubicBezTo>
                    <a:pt x="7527" y="13619"/>
                    <a:pt x="7915" y="13320"/>
                    <a:pt x="8035" y="12902"/>
                  </a:cubicBezTo>
                  <a:lnTo>
                    <a:pt x="9691" y="12902"/>
                  </a:lnTo>
                  <a:cubicBezTo>
                    <a:pt x="9841" y="12902"/>
                    <a:pt x="9960" y="12783"/>
                    <a:pt x="9960" y="12634"/>
                  </a:cubicBezTo>
                  <a:cubicBezTo>
                    <a:pt x="9960" y="12484"/>
                    <a:pt x="9841" y="12350"/>
                    <a:pt x="9691" y="12350"/>
                  </a:cubicBezTo>
                  <a:lnTo>
                    <a:pt x="8035" y="12350"/>
                  </a:lnTo>
                  <a:cubicBezTo>
                    <a:pt x="7929" y="12036"/>
                    <a:pt x="7676" y="11767"/>
                    <a:pt x="7348" y="11678"/>
                  </a:cubicBezTo>
                  <a:lnTo>
                    <a:pt x="7348" y="10842"/>
                  </a:lnTo>
                  <a:lnTo>
                    <a:pt x="8288" y="10424"/>
                  </a:lnTo>
                  <a:cubicBezTo>
                    <a:pt x="8825" y="10214"/>
                    <a:pt x="9259" y="9856"/>
                    <a:pt x="9588" y="9394"/>
                  </a:cubicBezTo>
                  <a:cubicBezTo>
                    <a:pt x="9781" y="9109"/>
                    <a:pt x="9916" y="8797"/>
                    <a:pt x="9990" y="8452"/>
                  </a:cubicBezTo>
                  <a:lnTo>
                    <a:pt x="10931" y="8452"/>
                  </a:lnTo>
                  <a:cubicBezTo>
                    <a:pt x="12664" y="8452"/>
                    <a:pt x="14111" y="7005"/>
                    <a:pt x="14111" y="5272"/>
                  </a:cubicBezTo>
                  <a:cubicBezTo>
                    <a:pt x="14111" y="4451"/>
                    <a:pt x="13769" y="3630"/>
                    <a:pt x="13171" y="3033"/>
                  </a:cubicBezTo>
                  <a:cubicBezTo>
                    <a:pt x="12559" y="2420"/>
                    <a:pt x="11752" y="2077"/>
                    <a:pt x="10931" y="2077"/>
                  </a:cubicBezTo>
                  <a:cubicBezTo>
                    <a:pt x="10722" y="2077"/>
                    <a:pt x="10513" y="2107"/>
                    <a:pt x="10304" y="2137"/>
                  </a:cubicBezTo>
                  <a:cubicBezTo>
                    <a:pt x="9960" y="1539"/>
                    <a:pt x="9468" y="1016"/>
                    <a:pt x="8885" y="643"/>
                  </a:cubicBezTo>
                  <a:cubicBezTo>
                    <a:pt x="8214" y="225"/>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896357" y="2214973"/>
              <a:ext cx="51252" cy="85295"/>
            </a:xfrm>
            <a:custGeom>
              <a:avLst/>
              <a:gdLst/>
              <a:ahLst/>
              <a:cxnLst/>
              <a:rect l="l" t="t" r="r" b="b"/>
              <a:pathLst>
                <a:path w="2046" h="3405" extrusionOk="0">
                  <a:moveTo>
                    <a:pt x="1030" y="552"/>
                  </a:moveTo>
                  <a:cubicBezTo>
                    <a:pt x="1285" y="552"/>
                    <a:pt x="1508" y="761"/>
                    <a:pt x="1508" y="1030"/>
                  </a:cubicBezTo>
                  <a:cubicBezTo>
                    <a:pt x="1508" y="1179"/>
                    <a:pt x="1434" y="1314"/>
                    <a:pt x="1315" y="1404"/>
                  </a:cubicBezTo>
                  <a:cubicBezTo>
                    <a:pt x="1225" y="1464"/>
                    <a:pt x="1195" y="1568"/>
                    <a:pt x="1210" y="1673"/>
                  </a:cubicBezTo>
                  <a:lnTo>
                    <a:pt x="1419" y="2852"/>
                  </a:lnTo>
                  <a:lnTo>
                    <a:pt x="642" y="2852"/>
                  </a:lnTo>
                  <a:lnTo>
                    <a:pt x="851" y="1673"/>
                  </a:lnTo>
                  <a:cubicBezTo>
                    <a:pt x="867" y="1568"/>
                    <a:pt x="821" y="1464"/>
                    <a:pt x="747" y="1404"/>
                  </a:cubicBezTo>
                  <a:cubicBezTo>
                    <a:pt x="628" y="1314"/>
                    <a:pt x="553" y="1179"/>
                    <a:pt x="553" y="1030"/>
                  </a:cubicBezTo>
                  <a:cubicBezTo>
                    <a:pt x="553" y="761"/>
                    <a:pt x="762" y="552"/>
                    <a:pt x="1030" y="552"/>
                  </a:cubicBezTo>
                  <a:close/>
                  <a:moveTo>
                    <a:pt x="1030" y="0"/>
                  </a:moveTo>
                  <a:cubicBezTo>
                    <a:pt x="463" y="0"/>
                    <a:pt x="1" y="463"/>
                    <a:pt x="1" y="1030"/>
                  </a:cubicBezTo>
                  <a:cubicBezTo>
                    <a:pt x="1" y="1284"/>
                    <a:pt x="105" y="1538"/>
                    <a:pt x="284" y="1717"/>
                  </a:cubicBezTo>
                  <a:lnTo>
                    <a:pt x="45" y="3091"/>
                  </a:lnTo>
                  <a:cubicBezTo>
                    <a:pt x="30" y="3166"/>
                    <a:pt x="45" y="3256"/>
                    <a:pt x="105" y="3315"/>
                  </a:cubicBezTo>
                  <a:cubicBezTo>
                    <a:pt x="150" y="3375"/>
                    <a:pt x="224" y="3405"/>
                    <a:pt x="314" y="3405"/>
                  </a:cubicBezTo>
                  <a:lnTo>
                    <a:pt x="1747" y="3405"/>
                  </a:lnTo>
                  <a:cubicBezTo>
                    <a:pt x="1837" y="3405"/>
                    <a:pt x="1912" y="3375"/>
                    <a:pt x="1956" y="3315"/>
                  </a:cubicBezTo>
                  <a:cubicBezTo>
                    <a:pt x="2016" y="3256"/>
                    <a:pt x="2031" y="3166"/>
                    <a:pt x="2016" y="3091"/>
                  </a:cubicBezTo>
                  <a:lnTo>
                    <a:pt x="1777" y="1717"/>
                  </a:lnTo>
                  <a:cubicBezTo>
                    <a:pt x="1956" y="1538"/>
                    <a:pt x="2046" y="1284"/>
                    <a:pt x="2046" y="1030"/>
                  </a:cubicBezTo>
                  <a:cubicBezTo>
                    <a:pt x="2046" y="463"/>
                    <a:pt x="1598" y="0"/>
                    <a:pt x="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833131" y="2105454"/>
              <a:ext cx="15731" cy="13677"/>
            </a:xfrm>
            <a:custGeom>
              <a:avLst/>
              <a:gdLst/>
              <a:ahLst/>
              <a:cxnLst/>
              <a:rect l="l" t="t" r="r" b="b"/>
              <a:pathLst>
                <a:path w="628" h="546" extrusionOk="0">
                  <a:moveTo>
                    <a:pt x="314" y="1"/>
                  </a:moveTo>
                  <a:cubicBezTo>
                    <a:pt x="261" y="1"/>
                    <a:pt x="209" y="14"/>
                    <a:pt x="165" y="42"/>
                  </a:cubicBezTo>
                  <a:cubicBezTo>
                    <a:pt x="46" y="131"/>
                    <a:pt x="0" y="295"/>
                    <a:pt x="90" y="430"/>
                  </a:cubicBezTo>
                  <a:cubicBezTo>
                    <a:pt x="138" y="506"/>
                    <a:pt x="227" y="545"/>
                    <a:pt x="316" y="545"/>
                  </a:cubicBezTo>
                  <a:cubicBezTo>
                    <a:pt x="368" y="545"/>
                    <a:pt x="420" y="532"/>
                    <a:pt x="464" y="504"/>
                  </a:cubicBezTo>
                  <a:cubicBezTo>
                    <a:pt x="598" y="415"/>
                    <a:pt x="628" y="235"/>
                    <a:pt x="554" y="116"/>
                  </a:cubicBezTo>
                  <a:cubicBezTo>
                    <a:pt x="497" y="40"/>
                    <a:pt x="40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9"/>
          <p:cNvGrpSpPr/>
          <p:nvPr/>
        </p:nvGrpSpPr>
        <p:grpSpPr>
          <a:xfrm>
            <a:off x="2493349" y="2062869"/>
            <a:ext cx="353881" cy="348496"/>
            <a:chOff x="2493349" y="2062869"/>
            <a:chExt cx="353881" cy="348496"/>
          </a:xfrm>
        </p:grpSpPr>
        <p:sp>
          <p:nvSpPr>
            <p:cNvPr id="881" name="Google Shape;881;p49"/>
            <p:cNvSpPr/>
            <p:nvPr/>
          </p:nvSpPr>
          <p:spPr>
            <a:xfrm>
              <a:off x="2493349" y="2067303"/>
              <a:ext cx="353881" cy="344062"/>
            </a:xfrm>
            <a:custGeom>
              <a:avLst/>
              <a:gdLst/>
              <a:ahLst/>
              <a:cxnLst/>
              <a:rect l="l" t="t" r="r" b="b"/>
              <a:pathLst>
                <a:path w="14127" h="13735" extrusionOk="0">
                  <a:moveTo>
                    <a:pt x="6930" y="5179"/>
                  </a:moveTo>
                  <a:cubicBezTo>
                    <a:pt x="7377" y="5179"/>
                    <a:pt x="7750" y="5477"/>
                    <a:pt x="7870" y="5880"/>
                  </a:cubicBezTo>
                  <a:lnTo>
                    <a:pt x="5988" y="5880"/>
                  </a:lnTo>
                  <a:cubicBezTo>
                    <a:pt x="6108" y="5477"/>
                    <a:pt x="6482" y="5179"/>
                    <a:pt x="6930" y="5179"/>
                  </a:cubicBezTo>
                  <a:close/>
                  <a:moveTo>
                    <a:pt x="8035" y="3102"/>
                  </a:moveTo>
                  <a:cubicBezTo>
                    <a:pt x="8288" y="3192"/>
                    <a:pt x="8512" y="3311"/>
                    <a:pt x="8736" y="3461"/>
                  </a:cubicBezTo>
                  <a:cubicBezTo>
                    <a:pt x="8497" y="3864"/>
                    <a:pt x="8497" y="4386"/>
                    <a:pt x="8795" y="4790"/>
                  </a:cubicBezTo>
                  <a:cubicBezTo>
                    <a:pt x="9024" y="5114"/>
                    <a:pt x="9396" y="5284"/>
                    <a:pt x="9766" y="5284"/>
                  </a:cubicBezTo>
                  <a:cubicBezTo>
                    <a:pt x="9857" y="5284"/>
                    <a:pt x="9947" y="5273"/>
                    <a:pt x="10035" y="5253"/>
                  </a:cubicBezTo>
                  <a:cubicBezTo>
                    <a:pt x="10095" y="5462"/>
                    <a:pt x="10139" y="5671"/>
                    <a:pt x="10155" y="5880"/>
                  </a:cubicBezTo>
                  <a:lnTo>
                    <a:pt x="8437" y="5880"/>
                  </a:lnTo>
                  <a:cubicBezTo>
                    <a:pt x="8303" y="5163"/>
                    <a:pt x="7676" y="4625"/>
                    <a:pt x="6930" y="4625"/>
                  </a:cubicBezTo>
                  <a:cubicBezTo>
                    <a:pt x="6183" y="4625"/>
                    <a:pt x="5556" y="5163"/>
                    <a:pt x="5421" y="5880"/>
                  </a:cubicBezTo>
                  <a:lnTo>
                    <a:pt x="3689" y="5880"/>
                  </a:lnTo>
                  <a:cubicBezTo>
                    <a:pt x="3718" y="5671"/>
                    <a:pt x="3748" y="5462"/>
                    <a:pt x="3808" y="5253"/>
                  </a:cubicBezTo>
                  <a:cubicBezTo>
                    <a:pt x="3899" y="5273"/>
                    <a:pt x="3992" y="5284"/>
                    <a:pt x="4084" y="5284"/>
                  </a:cubicBezTo>
                  <a:cubicBezTo>
                    <a:pt x="4458" y="5284"/>
                    <a:pt x="4823" y="5114"/>
                    <a:pt x="5062" y="4790"/>
                  </a:cubicBezTo>
                  <a:cubicBezTo>
                    <a:pt x="5347" y="4386"/>
                    <a:pt x="5361" y="3864"/>
                    <a:pt x="5122" y="3461"/>
                  </a:cubicBezTo>
                  <a:cubicBezTo>
                    <a:pt x="5331" y="3311"/>
                    <a:pt x="5570" y="3192"/>
                    <a:pt x="5809" y="3102"/>
                  </a:cubicBezTo>
                  <a:cubicBezTo>
                    <a:pt x="6004" y="3536"/>
                    <a:pt x="6436" y="3835"/>
                    <a:pt x="6930" y="3835"/>
                  </a:cubicBezTo>
                  <a:cubicBezTo>
                    <a:pt x="7422" y="3835"/>
                    <a:pt x="7855" y="3536"/>
                    <a:pt x="8035" y="3102"/>
                  </a:cubicBezTo>
                  <a:close/>
                  <a:moveTo>
                    <a:pt x="10394" y="6433"/>
                  </a:moveTo>
                  <a:cubicBezTo>
                    <a:pt x="10543" y="6433"/>
                    <a:pt x="10677" y="6552"/>
                    <a:pt x="10677" y="6716"/>
                  </a:cubicBezTo>
                  <a:lnTo>
                    <a:pt x="10677" y="7717"/>
                  </a:lnTo>
                  <a:lnTo>
                    <a:pt x="3121" y="7717"/>
                  </a:lnTo>
                  <a:lnTo>
                    <a:pt x="3121" y="6672"/>
                  </a:lnTo>
                  <a:cubicBezTo>
                    <a:pt x="3137" y="6537"/>
                    <a:pt x="3256" y="6433"/>
                    <a:pt x="3390" y="6433"/>
                  </a:cubicBezTo>
                  <a:close/>
                  <a:moveTo>
                    <a:pt x="10677" y="8269"/>
                  </a:moveTo>
                  <a:lnTo>
                    <a:pt x="10677" y="12898"/>
                  </a:lnTo>
                  <a:cubicBezTo>
                    <a:pt x="10677" y="13063"/>
                    <a:pt x="10557" y="13182"/>
                    <a:pt x="10394" y="13182"/>
                  </a:cubicBezTo>
                  <a:lnTo>
                    <a:pt x="3390" y="13182"/>
                  </a:lnTo>
                  <a:cubicBezTo>
                    <a:pt x="3241" y="13182"/>
                    <a:pt x="3121" y="13063"/>
                    <a:pt x="3121" y="12898"/>
                  </a:cubicBezTo>
                  <a:lnTo>
                    <a:pt x="3121" y="8269"/>
                  </a:lnTo>
                  <a:close/>
                  <a:moveTo>
                    <a:pt x="5435" y="0"/>
                  </a:moveTo>
                  <a:cubicBezTo>
                    <a:pt x="5410" y="0"/>
                    <a:pt x="5385" y="4"/>
                    <a:pt x="5361" y="12"/>
                  </a:cubicBezTo>
                  <a:cubicBezTo>
                    <a:pt x="3853" y="474"/>
                    <a:pt x="2719" y="1804"/>
                    <a:pt x="2464" y="3341"/>
                  </a:cubicBezTo>
                  <a:cubicBezTo>
                    <a:pt x="1807" y="3341"/>
                    <a:pt x="1195" y="3596"/>
                    <a:pt x="732" y="4058"/>
                  </a:cubicBezTo>
                  <a:cubicBezTo>
                    <a:pt x="254" y="4536"/>
                    <a:pt x="1" y="5163"/>
                    <a:pt x="15" y="5820"/>
                  </a:cubicBezTo>
                  <a:cubicBezTo>
                    <a:pt x="15" y="6477"/>
                    <a:pt x="284" y="7104"/>
                    <a:pt x="762" y="7552"/>
                  </a:cubicBezTo>
                  <a:cubicBezTo>
                    <a:pt x="1225" y="8016"/>
                    <a:pt x="1852" y="8269"/>
                    <a:pt x="2509" y="8269"/>
                  </a:cubicBezTo>
                  <a:lnTo>
                    <a:pt x="2569" y="8269"/>
                  </a:lnTo>
                  <a:lnTo>
                    <a:pt x="2569" y="12898"/>
                  </a:lnTo>
                  <a:cubicBezTo>
                    <a:pt x="2569" y="13361"/>
                    <a:pt x="2942" y="13734"/>
                    <a:pt x="3390" y="13734"/>
                  </a:cubicBezTo>
                  <a:lnTo>
                    <a:pt x="10394" y="13734"/>
                  </a:lnTo>
                  <a:cubicBezTo>
                    <a:pt x="10856" y="13734"/>
                    <a:pt x="11230" y="13361"/>
                    <a:pt x="11230" y="12898"/>
                  </a:cubicBezTo>
                  <a:lnTo>
                    <a:pt x="11230" y="8269"/>
                  </a:lnTo>
                  <a:lnTo>
                    <a:pt x="11260" y="8269"/>
                  </a:lnTo>
                  <a:cubicBezTo>
                    <a:pt x="12857" y="8090"/>
                    <a:pt x="14127" y="6702"/>
                    <a:pt x="14127" y="5089"/>
                  </a:cubicBezTo>
                  <a:cubicBezTo>
                    <a:pt x="14127" y="4267"/>
                    <a:pt x="13769" y="3461"/>
                    <a:pt x="13171" y="2849"/>
                  </a:cubicBezTo>
                  <a:cubicBezTo>
                    <a:pt x="12574" y="2252"/>
                    <a:pt x="11752" y="1908"/>
                    <a:pt x="10931" y="1908"/>
                  </a:cubicBezTo>
                  <a:cubicBezTo>
                    <a:pt x="10722" y="1908"/>
                    <a:pt x="10513" y="1923"/>
                    <a:pt x="10304" y="1967"/>
                  </a:cubicBezTo>
                  <a:cubicBezTo>
                    <a:pt x="9797" y="1057"/>
                    <a:pt x="8930" y="340"/>
                    <a:pt x="7915" y="12"/>
                  </a:cubicBezTo>
                  <a:cubicBezTo>
                    <a:pt x="7888" y="4"/>
                    <a:pt x="7862" y="0"/>
                    <a:pt x="7836" y="0"/>
                  </a:cubicBezTo>
                  <a:cubicBezTo>
                    <a:pt x="7716" y="0"/>
                    <a:pt x="7608" y="80"/>
                    <a:pt x="7571" y="191"/>
                  </a:cubicBezTo>
                  <a:cubicBezTo>
                    <a:pt x="7527" y="340"/>
                    <a:pt x="7601" y="490"/>
                    <a:pt x="7750" y="549"/>
                  </a:cubicBezTo>
                  <a:cubicBezTo>
                    <a:pt x="8692" y="848"/>
                    <a:pt x="9482" y="1519"/>
                    <a:pt x="9916" y="2401"/>
                  </a:cubicBezTo>
                  <a:cubicBezTo>
                    <a:pt x="9965" y="2500"/>
                    <a:pt x="10066" y="2558"/>
                    <a:pt x="10176" y="2558"/>
                  </a:cubicBezTo>
                  <a:cubicBezTo>
                    <a:pt x="10198" y="2558"/>
                    <a:pt x="10221" y="2556"/>
                    <a:pt x="10245" y="2550"/>
                  </a:cubicBezTo>
                  <a:cubicBezTo>
                    <a:pt x="10468" y="2491"/>
                    <a:pt x="10692" y="2445"/>
                    <a:pt x="10931" y="2445"/>
                  </a:cubicBezTo>
                  <a:cubicBezTo>
                    <a:pt x="11603" y="2445"/>
                    <a:pt x="12275" y="2744"/>
                    <a:pt x="12783" y="3237"/>
                  </a:cubicBezTo>
                  <a:cubicBezTo>
                    <a:pt x="13275" y="3745"/>
                    <a:pt x="13574" y="4416"/>
                    <a:pt x="13574" y="5089"/>
                  </a:cubicBezTo>
                  <a:cubicBezTo>
                    <a:pt x="13574" y="5730"/>
                    <a:pt x="13321" y="6358"/>
                    <a:pt x="12873" y="6851"/>
                  </a:cubicBezTo>
                  <a:cubicBezTo>
                    <a:pt x="12439" y="7329"/>
                    <a:pt x="11857" y="7642"/>
                    <a:pt x="11230" y="7717"/>
                  </a:cubicBezTo>
                  <a:lnTo>
                    <a:pt x="11230" y="6672"/>
                  </a:lnTo>
                  <a:cubicBezTo>
                    <a:pt x="11215" y="6343"/>
                    <a:pt x="11005" y="6059"/>
                    <a:pt x="10707" y="5939"/>
                  </a:cubicBezTo>
                  <a:cubicBezTo>
                    <a:pt x="10692" y="5551"/>
                    <a:pt x="10603" y="5163"/>
                    <a:pt x="10468" y="4805"/>
                  </a:cubicBezTo>
                  <a:cubicBezTo>
                    <a:pt x="10438" y="4731"/>
                    <a:pt x="10378" y="4671"/>
                    <a:pt x="10304" y="4641"/>
                  </a:cubicBezTo>
                  <a:cubicBezTo>
                    <a:pt x="10275" y="4629"/>
                    <a:pt x="10246" y="4624"/>
                    <a:pt x="10217" y="4624"/>
                  </a:cubicBezTo>
                  <a:cubicBezTo>
                    <a:pt x="10172" y="4624"/>
                    <a:pt x="10126" y="4637"/>
                    <a:pt x="10080" y="4655"/>
                  </a:cubicBezTo>
                  <a:cubicBezTo>
                    <a:pt x="9983" y="4712"/>
                    <a:pt x="9878" y="4738"/>
                    <a:pt x="9773" y="4738"/>
                  </a:cubicBezTo>
                  <a:cubicBezTo>
                    <a:pt x="9571" y="4738"/>
                    <a:pt x="9372" y="4639"/>
                    <a:pt x="9243" y="4462"/>
                  </a:cubicBezTo>
                  <a:cubicBezTo>
                    <a:pt x="9050" y="4207"/>
                    <a:pt x="9080" y="3835"/>
                    <a:pt x="9319" y="3610"/>
                  </a:cubicBezTo>
                  <a:cubicBezTo>
                    <a:pt x="9378" y="3550"/>
                    <a:pt x="9408" y="3476"/>
                    <a:pt x="9408" y="3401"/>
                  </a:cubicBezTo>
                  <a:cubicBezTo>
                    <a:pt x="9393" y="3311"/>
                    <a:pt x="9363" y="3237"/>
                    <a:pt x="9303" y="3192"/>
                  </a:cubicBezTo>
                  <a:cubicBezTo>
                    <a:pt x="8885" y="2863"/>
                    <a:pt x="8423" y="2624"/>
                    <a:pt x="7915" y="2491"/>
                  </a:cubicBezTo>
                  <a:cubicBezTo>
                    <a:pt x="7896" y="2487"/>
                    <a:pt x="7877" y="2485"/>
                    <a:pt x="7858" y="2485"/>
                  </a:cubicBezTo>
                  <a:cubicBezTo>
                    <a:pt x="7802" y="2485"/>
                    <a:pt x="7747" y="2502"/>
                    <a:pt x="7690" y="2535"/>
                  </a:cubicBezTo>
                  <a:cubicBezTo>
                    <a:pt x="7631" y="2565"/>
                    <a:pt x="7587" y="2640"/>
                    <a:pt x="7571" y="2714"/>
                  </a:cubicBezTo>
                  <a:cubicBezTo>
                    <a:pt x="7527" y="3043"/>
                    <a:pt x="7258" y="3297"/>
                    <a:pt x="6930" y="3297"/>
                  </a:cubicBezTo>
                  <a:cubicBezTo>
                    <a:pt x="6601" y="3297"/>
                    <a:pt x="6317" y="3043"/>
                    <a:pt x="6272" y="2714"/>
                  </a:cubicBezTo>
                  <a:cubicBezTo>
                    <a:pt x="6272" y="2640"/>
                    <a:pt x="6227" y="2565"/>
                    <a:pt x="6153" y="2535"/>
                  </a:cubicBezTo>
                  <a:cubicBezTo>
                    <a:pt x="6108" y="2502"/>
                    <a:pt x="6047" y="2485"/>
                    <a:pt x="5987" y="2485"/>
                  </a:cubicBezTo>
                  <a:cubicBezTo>
                    <a:pt x="5967" y="2485"/>
                    <a:pt x="5947" y="2487"/>
                    <a:pt x="5928" y="2491"/>
                  </a:cubicBezTo>
                  <a:cubicBezTo>
                    <a:pt x="5421" y="2624"/>
                    <a:pt x="4958" y="2863"/>
                    <a:pt x="4555" y="3192"/>
                  </a:cubicBezTo>
                  <a:cubicBezTo>
                    <a:pt x="4495" y="3237"/>
                    <a:pt x="4451" y="3311"/>
                    <a:pt x="4451" y="3401"/>
                  </a:cubicBezTo>
                  <a:cubicBezTo>
                    <a:pt x="4451" y="3476"/>
                    <a:pt x="4481" y="3550"/>
                    <a:pt x="4540" y="3610"/>
                  </a:cubicBezTo>
                  <a:cubicBezTo>
                    <a:pt x="4764" y="3835"/>
                    <a:pt x="4809" y="4207"/>
                    <a:pt x="4614" y="4462"/>
                  </a:cubicBezTo>
                  <a:cubicBezTo>
                    <a:pt x="4487" y="4639"/>
                    <a:pt x="4288" y="4738"/>
                    <a:pt x="4081" y="4738"/>
                  </a:cubicBezTo>
                  <a:cubicBezTo>
                    <a:pt x="3975" y="4738"/>
                    <a:pt x="3866" y="4712"/>
                    <a:pt x="3764" y="4655"/>
                  </a:cubicBezTo>
                  <a:cubicBezTo>
                    <a:pt x="3727" y="4637"/>
                    <a:pt x="3679" y="4624"/>
                    <a:pt x="3630" y="4624"/>
                  </a:cubicBezTo>
                  <a:cubicBezTo>
                    <a:pt x="3600" y="4624"/>
                    <a:pt x="3568" y="4629"/>
                    <a:pt x="3539" y="4641"/>
                  </a:cubicBezTo>
                  <a:cubicBezTo>
                    <a:pt x="3465" y="4671"/>
                    <a:pt x="3405" y="4731"/>
                    <a:pt x="3376" y="4805"/>
                  </a:cubicBezTo>
                  <a:cubicBezTo>
                    <a:pt x="3241" y="5163"/>
                    <a:pt x="3167" y="5537"/>
                    <a:pt x="3137" y="5925"/>
                  </a:cubicBezTo>
                  <a:cubicBezTo>
                    <a:pt x="2808" y="6029"/>
                    <a:pt x="2569" y="6358"/>
                    <a:pt x="2569" y="6716"/>
                  </a:cubicBezTo>
                  <a:lnTo>
                    <a:pt x="2569" y="7717"/>
                  </a:lnTo>
                  <a:lnTo>
                    <a:pt x="2509" y="7717"/>
                  </a:lnTo>
                  <a:cubicBezTo>
                    <a:pt x="2002" y="7717"/>
                    <a:pt x="1508" y="7522"/>
                    <a:pt x="1136" y="7164"/>
                  </a:cubicBezTo>
                  <a:cubicBezTo>
                    <a:pt x="777" y="6806"/>
                    <a:pt x="568" y="6328"/>
                    <a:pt x="568" y="5820"/>
                  </a:cubicBezTo>
                  <a:cubicBezTo>
                    <a:pt x="553" y="5312"/>
                    <a:pt x="762" y="4820"/>
                    <a:pt x="1120" y="4446"/>
                  </a:cubicBezTo>
                  <a:cubicBezTo>
                    <a:pt x="1479" y="4088"/>
                    <a:pt x="1972" y="3879"/>
                    <a:pt x="2480" y="3879"/>
                  </a:cubicBezTo>
                  <a:cubicBezTo>
                    <a:pt x="2539" y="3879"/>
                    <a:pt x="2613" y="3894"/>
                    <a:pt x="2673" y="3894"/>
                  </a:cubicBezTo>
                  <a:cubicBezTo>
                    <a:pt x="2682" y="3895"/>
                    <a:pt x="2692" y="3896"/>
                    <a:pt x="2701" y="3896"/>
                  </a:cubicBezTo>
                  <a:cubicBezTo>
                    <a:pt x="2839" y="3896"/>
                    <a:pt x="2958" y="3796"/>
                    <a:pt x="2972" y="3655"/>
                  </a:cubicBezTo>
                  <a:cubicBezTo>
                    <a:pt x="3121" y="2222"/>
                    <a:pt x="4152" y="968"/>
                    <a:pt x="5526" y="549"/>
                  </a:cubicBezTo>
                  <a:cubicBezTo>
                    <a:pt x="5660" y="504"/>
                    <a:pt x="5749" y="340"/>
                    <a:pt x="5705" y="191"/>
                  </a:cubicBezTo>
                  <a:cubicBezTo>
                    <a:pt x="5668" y="80"/>
                    <a:pt x="5551" y="0"/>
                    <a:pt x="5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583479" y="2237292"/>
              <a:ext cx="15756" cy="13853"/>
            </a:xfrm>
            <a:custGeom>
              <a:avLst/>
              <a:gdLst/>
              <a:ahLst/>
              <a:cxnLst/>
              <a:rect l="l" t="t" r="r" b="b"/>
              <a:pathLst>
                <a:path w="629" h="553" extrusionOk="0">
                  <a:moveTo>
                    <a:pt x="295" y="0"/>
                  </a:moveTo>
                  <a:cubicBezTo>
                    <a:pt x="252" y="0"/>
                    <a:pt x="208" y="11"/>
                    <a:pt x="166" y="35"/>
                  </a:cubicBezTo>
                  <a:cubicBezTo>
                    <a:pt x="46" y="109"/>
                    <a:pt x="1" y="258"/>
                    <a:pt x="46" y="393"/>
                  </a:cubicBezTo>
                  <a:cubicBezTo>
                    <a:pt x="96" y="500"/>
                    <a:pt x="200" y="552"/>
                    <a:pt x="303" y="552"/>
                  </a:cubicBezTo>
                  <a:cubicBezTo>
                    <a:pt x="417" y="552"/>
                    <a:pt x="530" y="489"/>
                    <a:pt x="568" y="364"/>
                  </a:cubicBezTo>
                  <a:cubicBezTo>
                    <a:pt x="629" y="172"/>
                    <a:pt x="469"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608579" y="2237493"/>
              <a:ext cx="14980" cy="13727"/>
            </a:xfrm>
            <a:custGeom>
              <a:avLst/>
              <a:gdLst/>
              <a:ahLst/>
              <a:cxnLst/>
              <a:rect l="l" t="t" r="r" b="b"/>
              <a:pathLst>
                <a:path w="598" h="548" extrusionOk="0">
                  <a:moveTo>
                    <a:pt x="293" y="0"/>
                  </a:moveTo>
                  <a:cubicBezTo>
                    <a:pt x="190" y="0"/>
                    <a:pt x="88" y="53"/>
                    <a:pt x="44" y="161"/>
                  </a:cubicBezTo>
                  <a:cubicBezTo>
                    <a:pt x="0" y="280"/>
                    <a:pt x="44" y="430"/>
                    <a:pt x="149" y="505"/>
                  </a:cubicBezTo>
                  <a:cubicBezTo>
                    <a:pt x="192" y="533"/>
                    <a:pt x="244" y="548"/>
                    <a:pt x="296" y="548"/>
                  </a:cubicBezTo>
                  <a:cubicBezTo>
                    <a:pt x="355" y="548"/>
                    <a:pt x="415" y="529"/>
                    <a:pt x="462" y="489"/>
                  </a:cubicBezTo>
                  <a:cubicBezTo>
                    <a:pt x="567" y="415"/>
                    <a:pt x="597" y="296"/>
                    <a:pt x="552" y="176"/>
                  </a:cubicBezTo>
                  <a:cubicBezTo>
                    <a:pt x="514" y="60"/>
                    <a:pt x="403" y="0"/>
                    <a:pt x="2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586485" y="2297613"/>
              <a:ext cx="65506" cy="77254"/>
            </a:xfrm>
            <a:custGeom>
              <a:avLst/>
              <a:gdLst/>
              <a:ahLst/>
              <a:cxnLst/>
              <a:rect l="l" t="t" r="r" b="b"/>
              <a:pathLst>
                <a:path w="2615" h="3084" extrusionOk="0">
                  <a:moveTo>
                    <a:pt x="1314" y="956"/>
                  </a:moveTo>
                  <a:lnTo>
                    <a:pt x="1673" y="1912"/>
                  </a:lnTo>
                  <a:lnTo>
                    <a:pt x="942" y="1912"/>
                  </a:lnTo>
                  <a:lnTo>
                    <a:pt x="1314" y="956"/>
                  </a:lnTo>
                  <a:close/>
                  <a:moveTo>
                    <a:pt x="1314" y="1"/>
                  </a:moveTo>
                  <a:cubicBezTo>
                    <a:pt x="1181" y="1"/>
                    <a:pt x="1046" y="90"/>
                    <a:pt x="1002" y="210"/>
                  </a:cubicBezTo>
                  <a:lnTo>
                    <a:pt x="1002" y="225"/>
                  </a:lnTo>
                  <a:lnTo>
                    <a:pt x="46" y="2704"/>
                  </a:lnTo>
                  <a:cubicBezTo>
                    <a:pt x="0" y="2853"/>
                    <a:pt x="60" y="3017"/>
                    <a:pt x="209" y="3062"/>
                  </a:cubicBezTo>
                  <a:cubicBezTo>
                    <a:pt x="242" y="3077"/>
                    <a:pt x="275" y="3083"/>
                    <a:pt x="309" y="3083"/>
                  </a:cubicBezTo>
                  <a:cubicBezTo>
                    <a:pt x="416" y="3083"/>
                    <a:pt x="522" y="3015"/>
                    <a:pt x="568" y="2913"/>
                  </a:cubicBezTo>
                  <a:lnTo>
                    <a:pt x="733" y="2465"/>
                  </a:lnTo>
                  <a:lnTo>
                    <a:pt x="1882" y="2465"/>
                  </a:lnTo>
                  <a:lnTo>
                    <a:pt x="2047" y="2913"/>
                  </a:lnTo>
                  <a:cubicBezTo>
                    <a:pt x="2080" y="3015"/>
                    <a:pt x="2184" y="3083"/>
                    <a:pt x="2298" y="3083"/>
                  </a:cubicBezTo>
                  <a:cubicBezTo>
                    <a:pt x="2333" y="3083"/>
                    <a:pt x="2370" y="3077"/>
                    <a:pt x="2405" y="3062"/>
                  </a:cubicBezTo>
                  <a:cubicBezTo>
                    <a:pt x="2539" y="3017"/>
                    <a:pt x="2614" y="2853"/>
                    <a:pt x="2554" y="2718"/>
                  </a:cubicBezTo>
                  <a:lnTo>
                    <a:pt x="1613" y="225"/>
                  </a:lnTo>
                  <a:lnTo>
                    <a:pt x="1613" y="210"/>
                  </a:lnTo>
                  <a:cubicBezTo>
                    <a:pt x="1569" y="90"/>
                    <a:pt x="1449"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41" y="2297613"/>
              <a:ext cx="13878" cy="77079"/>
            </a:xfrm>
            <a:custGeom>
              <a:avLst/>
              <a:gdLst/>
              <a:ahLst/>
              <a:cxnLst/>
              <a:rect l="l" t="t" r="r" b="b"/>
              <a:pathLst>
                <a:path w="554" h="3077" extrusionOk="0">
                  <a:moveTo>
                    <a:pt x="269" y="1"/>
                  </a:moveTo>
                  <a:cubicBezTo>
                    <a:pt x="119" y="1"/>
                    <a:pt x="0" y="136"/>
                    <a:pt x="0" y="285"/>
                  </a:cubicBezTo>
                  <a:lnTo>
                    <a:pt x="0" y="2808"/>
                  </a:lnTo>
                  <a:cubicBezTo>
                    <a:pt x="0" y="2957"/>
                    <a:pt x="119" y="3077"/>
                    <a:pt x="269" y="3077"/>
                  </a:cubicBezTo>
                  <a:cubicBezTo>
                    <a:pt x="418" y="3077"/>
                    <a:pt x="553" y="2957"/>
                    <a:pt x="553" y="2808"/>
                  </a:cubicBezTo>
                  <a:lnTo>
                    <a:pt x="553" y="285"/>
                  </a:lnTo>
                  <a:cubicBezTo>
                    <a:pt x="553" y="136"/>
                    <a:pt x="418" y="1"/>
                    <a:pt x="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2664290" y="2297613"/>
              <a:ext cx="49774" cy="77079"/>
            </a:xfrm>
            <a:custGeom>
              <a:avLst/>
              <a:gdLst/>
              <a:ahLst/>
              <a:cxnLst/>
              <a:rect l="l" t="t" r="r" b="b"/>
              <a:pathLst>
                <a:path w="1987" h="3077" extrusionOk="0">
                  <a:moveTo>
                    <a:pt x="986" y="554"/>
                  </a:moveTo>
                  <a:cubicBezTo>
                    <a:pt x="1225" y="554"/>
                    <a:pt x="1434" y="763"/>
                    <a:pt x="1434" y="986"/>
                  </a:cubicBezTo>
                  <a:cubicBezTo>
                    <a:pt x="1434" y="1225"/>
                    <a:pt x="1225" y="1434"/>
                    <a:pt x="986" y="1434"/>
                  </a:cubicBezTo>
                  <a:lnTo>
                    <a:pt x="568" y="1434"/>
                  </a:lnTo>
                  <a:cubicBezTo>
                    <a:pt x="568" y="1271"/>
                    <a:pt x="553" y="1091"/>
                    <a:pt x="553" y="986"/>
                  </a:cubicBezTo>
                  <a:lnTo>
                    <a:pt x="553" y="554"/>
                  </a:lnTo>
                  <a:close/>
                  <a:moveTo>
                    <a:pt x="285" y="1"/>
                  </a:moveTo>
                  <a:cubicBezTo>
                    <a:pt x="135" y="1"/>
                    <a:pt x="0" y="136"/>
                    <a:pt x="0" y="285"/>
                  </a:cubicBezTo>
                  <a:lnTo>
                    <a:pt x="0" y="2808"/>
                  </a:lnTo>
                  <a:cubicBezTo>
                    <a:pt x="0" y="2957"/>
                    <a:pt x="135" y="3077"/>
                    <a:pt x="285" y="3077"/>
                  </a:cubicBezTo>
                  <a:cubicBezTo>
                    <a:pt x="434" y="3077"/>
                    <a:pt x="553" y="2957"/>
                    <a:pt x="553" y="2808"/>
                  </a:cubicBezTo>
                  <a:lnTo>
                    <a:pt x="553" y="1987"/>
                  </a:lnTo>
                  <a:lnTo>
                    <a:pt x="986" y="1987"/>
                  </a:lnTo>
                  <a:cubicBezTo>
                    <a:pt x="1539" y="1987"/>
                    <a:pt x="1987" y="1539"/>
                    <a:pt x="1987" y="986"/>
                  </a:cubicBezTo>
                  <a:cubicBezTo>
                    <a:pt x="1987" y="449"/>
                    <a:pt x="1539"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2652191" y="2062869"/>
              <a:ext cx="14754" cy="13652"/>
            </a:xfrm>
            <a:custGeom>
              <a:avLst/>
              <a:gdLst/>
              <a:ahLst/>
              <a:cxnLst/>
              <a:rect l="l" t="t" r="r" b="b"/>
              <a:pathLst>
                <a:path w="589" h="545" extrusionOk="0">
                  <a:moveTo>
                    <a:pt x="289" y="0"/>
                  </a:moveTo>
                  <a:cubicBezTo>
                    <a:pt x="265" y="0"/>
                    <a:pt x="240" y="3"/>
                    <a:pt x="215" y="10"/>
                  </a:cubicBezTo>
                  <a:cubicBezTo>
                    <a:pt x="111" y="40"/>
                    <a:pt x="21" y="144"/>
                    <a:pt x="21" y="249"/>
                  </a:cubicBezTo>
                  <a:cubicBezTo>
                    <a:pt x="0" y="425"/>
                    <a:pt x="146" y="544"/>
                    <a:pt x="297" y="544"/>
                  </a:cubicBezTo>
                  <a:cubicBezTo>
                    <a:pt x="363" y="544"/>
                    <a:pt x="429" y="522"/>
                    <a:pt x="483" y="472"/>
                  </a:cubicBezTo>
                  <a:cubicBezTo>
                    <a:pt x="573" y="382"/>
                    <a:pt x="589" y="233"/>
                    <a:pt x="513" y="114"/>
                  </a:cubicBezTo>
                  <a:cubicBezTo>
                    <a:pt x="466" y="43"/>
                    <a:pt x="382"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9"/>
          <p:cNvGrpSpPr/>
          <p:nvPr/>
        </p:nvGrpSpPr>
        <p:grpSpPr>
          <a:xfrm>
            <a:off x="3241091" y="2085164"/>
            <a:ext cx="354633" cy="303756"/>
            <a:chOff x="3241091" y="2085164"/>
            <a:chExt cx="354633" cy="303756"/>
          </a:xfrm>
        </p:grpSpPr>
        <p:sp>
          <p:nvSpPr>
            <p:cNvPr id="889" name="Google Shape;889;p49"/>
            <p:cNvSpPr/>
            <p:nvPr/>
          </p:nvSpPr>
          <p:spPr>
            <a:xfrm>
              <a:off x="3249308" y="2085164"/>
              <a:ext cx="346416" cy="303756"/>
            </a:xfrm>
            <a:custGeom>
              <a:avLst/>
              <a:gdLst/>
              <a:ahLst/>
              <a:cxnLst/>
              <a:rect l="l" t="t" r="r" b="b"/>
              <a:pathLst>
                <a:path w="13829" h="12126" extrusionOk="0">
                  <a:moveTo>
                    <a:pt x="8901" y="4868"/>
                  </a:moveTo>
                  <a:lnTo>
                    <a:pt x="8901" y="7944"/>
                  </a:lnTo>
                  <a:cubicBezTo>
                    <a:pt x="8632" y="8019"/>
                    <a:pt x="8393" y="8199"/>
                    <a:pt x="8243" y="8452"/>
                  </a:cubicBezTo>
                  <a:lnTo>
                    <a:pt x="7064" y="10513"/>
                  </a:lnTo>
                  <a:cubicBezTo>
                    <a:pt x="6870" y="10841"/>
                    <a:pt x="6870" y="11245"/>
                    <a:pt x="7049" y="11573"/>
                  </a:cubicBezTo>
                  <a:lnTo>
                    <a:pt x="3958" y="11573"/>
                  </a:lnTo>
                  <a:lnTo>
                    <a:pt x="3958" y="4868"/>
                  </a:lnTo>
                  <a:close/>
                  <a:moveTo>
                    <a:pt x="9185" y="8467"/>
                  </a:moveTo>
                  <a:cubicBezTo>
                    <a:pt x="9378" y="8467"/>
                    <a:pt x="9543" y="8557"/>
                    <a:pt x="9633" y="8721"/>
                  </a:cubicBezTo>
                  <a:lnTo>
                    <a:pt x="10827" y="10781"/>
                  </a:lnTo>
                  <a:cubicBezTo>
                    <a:pt x="10917" y="10946"/>
                    <a:pt x="10917" y="11140"/>
                    <a:pt x="10827" y="11305"/>
                  </a:cubicBezTo>
                  <a:cubicBezTo>
                    <a:pt x="10738" y="11468"/>
                    <a:pt x="10559" y="11573"/>
                    <a:pt x="10364" y="11573"/>
                  </a:cubicBezTo>
                  <a:lnTo>
                    <a:pt x="7990" y="11573"/>
                  </a:lnTo>
                  <a:cubicBezTo>
                    <a:pt x="7796" y="11573"/>
                    <a:pt x="7632" y="11468"/>
                    <a:pt x="7542" y="11305"/>
                  </a:cubicBezTo>
                  <a:cubicBezTo>
                    <a:pt x="7437" y="11155"/>
                    <a:pt x="7437" y="10946"/>
                    <a:pt x="7542" y="10781"/>
                  </a:cubicBezTo>
                  <a:lnTo>
                    <a:pt x="8721" y="8721"/>
                  </a:lnTo>
                  <a:cubicBezTo>
                    <a:pt x="8826" y="8557"/>
                    <a:pt x="8990" y="8467"/>
                    <a:pt x="9185" y="8467"/>
                  </a:cubicBezTo>
                  <a:close/>
                  <a:moveTo>
                    <a:pt x="6332" y="0"/>
                  </a:moveTo>
                  <a:cubicBezTo>
                    <a:pt x="5287" y="0"/>
                    <a:pt x="4271" y="388"/>
                    <a:pt x="3495" y="1091"/>
                  </a:cubicBezTo>
                  <a:cubicBezTo>
                    <a:pt x="2794" y="1732"/>
                    <a:pt x="2330" y="2584"/>
                    <a:pt x="2167" y="3510"/>
                  </a:cubicBezTo>
                  <a:cubicBezTo>
                    <a:pt x="1315" y="3524"/>
                    <a:pt x="538" y="3958"/>
                    <a:pt x="90" y="4675"/>
                  </a:cubicBezTo>
                  <a:cubicBezTo>
                    <a:pt x="16" y="4808"/>
                    <a:pt x="46" y="4973"/>
                    <a:pt x="180" y="5063"/>
                  </a:cubicBezTo>
                  <a:cubicBezTo>
                    <a:pt x="220" y="5087"/>
                    <a:pt x="266" y="5099"/>
                    <a:pt x="313" y="5099"/>
                  </a:cubicBezTo>
                  <a:cubicBezTo>
                    <a:pt x="407" y="5099"/>
                    <a:pt x="504" y="5053"/>
                    <a:pt x="554" y="4973"/>
                  </a:cubicBezTo>
                  <a:cubicBezTo>
                    <a:pt x="912" y="4406"/>
                    <a:pt x="1524" y="4062"/>
                    <a:pt x="2181" y="4062"/>
                  </a:cubicBezTo>
                  <a:cubicBezTo>
                    <a:pt x="2241" y="4062"/>
                    <a:pt x="2316" y="4077"/>
                    <a:pt x="2376" y="4077"/>
                  </a:cubicBezTo>
                  <a:cubicBezTo>
                    <a:pt x="2385" y="4078"/>
                    <a:pt x="2394" y="4079"/>
                    <a:pt x="2403" y="4079"/>
                  </a:cubicBezTo>
                  <a:cubicBezTo>
                    <a:pt x="2541" y="4079"/>
                    <a:pt x="2660" y="3978"/>
                    <a:pt x="2674" y="3838"/>
                  </a:cubicBezTo>
                  <a:cubicBezTo>
                    <a:pt x="2778" y="2942"/>
                    <a:pt x="3196" y="2106"/>
                    <a:pt x="3869" y="1509"/>
                  </a:cubicBezTo>
                  <a:cubicBezTo>
                    <a:pt x="4540" y="896"/>
                    <a:pt x="5422" y="553"/>
                    <a:pt x="6332" y="553"/>
                  </a:cubicBezTo>
                  <a:cubicBezTo>
                    <a:pt x="7035" y="553"/>
                    <a:pt x="7706" y="747"/>
                    <a:pt x="8289" y="1121"/>
                  </a:cubicBezTo>
                  <a:cubicBezTo>
                    <a:pt x="8856" y="1479"/>
                    <a:pt x="9319" y="1987"/>
                    <a:pt x="9617" y="2584"/>
                  </a:cubicBezTo>
                  <a:cubicBezTo>
                    <a:pt x="9667" y="2683"/>
                    <a:pt x="9768" y="2741"/>
                    <a:pt x="9877" y="2741"/>
                  </a:cubicBezTo>
                  <a:cubicBezTo>
                    <a:pt x="9900" y="2741"/>
                    <a:pt x="9923" y="2738"/>
                    <a:pt x="9946" y="2733"/>
                  </a:cubicBezTo>
                  <a:cubicBezTo>
                    <a:pt x="10170" y="2658"/>
                    <a:pt x="10394" y="2628"/>
                    <a:pt x="10633" y="2628"/>
                  </a:cubicBezTo>
                  <a:cubicBezTo>
                    <a:pt x="11305" y="2628"/>
                    <a:pt x="11992" y="2927"/>
                    <a:pt x="12484" y="3420"/>
                  </a:cubicBezTo>
                  <a:cubicBezTo>
                    <a:pt x="12992" y="3928"/>
                    <a:pt x="13276" y="4599"/>
                    <a:pt x="13276" y="5272"/>
                  </a:cubicBezTo>
                  <a:cubicBezTo>
                    <a:pt x="13276" y="6705"/>
                    <a:pt x="12066" y="7914"/>
                    <a:pt x="10633" y="7914"/>
                  </a:cubicBezTo>
                  <a:lnTo>
                    <a:pt x="9454" y="7914"/>
                  </a:lnTo>
                  <a:lnTo>
                    <a:pt x="9454" y="4599"/>
                  </a:lnTo>
                  <a:cubicBezTo>
                    <a:pt x="9454" y="4450"/>
                    <a:pt x="9334" y="4316"/>
                    <a:pt x="9185" y="4316"/>
                  </a:cubicBezTo>
                  <a:lnTo>
                    <a:pt x="3690" y="4316"/>
                  </a:lnTo>
                  <a:cubicBezTo>
                    <a:pt x="3525" y="4316"/>
                    <a:pt x="3405" y="4450"/>
                    <a:pt x="3405" y="4599"/>
                  </a:cubicBezTo>
                  <a:lnTo>
                    <a:pt x="3405" y="7914"/>
                  </a:lnTo>
                  <a:lnTo>
                    <a:pt x="2181" y="7914"/>
                  </a:lnTo>
                  <a:cubicBezTo>
                    <a:pt x="1524" y="7914"/>
                    <a:pt x="912" y="7571"/>
                    <a:pt x="554" y="7004"/>
                  </a:cubicBezTo>
                  <a:cubicBezTo>
                    <a:pt x="505" y="6917"/>
                    <a:pt x="414" y="6868"/>
                    <a:pt x="322" y="6868"/>
                  </a:cubicBezTo>
                  <a:cubicBezTo>
                    <a:pt x="272" y="6868"/>
                    <a:pt x="222" y="6883"/>
                    <a:pt x="180" y="6914"/>
                  </a:cubicBezTo>
                  <a:cubicBezTo>
                    <a:pt x="46" y="6988"/>
                    <a:pt x="1" y="7168"/>
                    <a:pt x="90" y="7287"/>
                  </a:cubicBezTo>
                  <a:cubicBezTo>
                    <a:pt x="538" y="8019"/>
                    <a:pt x="1330" y="8467"/>
                    <a:pt x="2181" y="8467"/>
                  </a:cubicBezTo>
                  <a:lnTo>
                    <a:pt x="3405" y="8467"/>
                  </a:lnTo>
                  <a:lnTo>
                    <a:pt x="3405" y="11842"/>
                  </a:lnTo>
                  <a:cubicBezTo>
                    <a:pt x="3405" y="12006"/>
                    <a:pt x="3525" y="12125"/>
                    <a:pt x="3690" y="12125"/>
                  </a:cubicBezTo>
                  <a:lnTo>
                    <a:pt x="10364" y="12125"/>
                  </a:lnTo>
                  <a:cubicBezTo>
                    <a:pt x="10768" y="12125"/>
                    <a:pt x="11111" y="11916"/>
                    <a:pt x="11305" y="11588"/>
                  </a:cubicBezTo>
                  <a:cubicBezTo>
                    <a:pt x="11499" y="11245"/>
                    <a:pt x="11499" y="10841"/>
                    <a:pt x="11305" y="10513"/>
                  </a:cubicBezTo>
                  <a:lnTo>
                    <a:pt x="10125" y="8467"/>
                  </a:lnTo>
                  <a:lnTo>
                    <a:pt x="10633" y="8467"/>
                  </a:lnTo>
                  <a:cubicBezTo>
                    <a:pt x="12365" y="8467"/>
                    <a:pt x="13828" y="7004"/>
                    <a:pt x="13828" y="5272"/>
                  </a:cubicBezTo>
                  <a:cubicBezTo>
                    <a:pt x="13828" y="4450"/>
                    <a:pt x="13485" y="3644"/>
                    <a:pt x="12873" y="3032"/>
                  </a:cubicBezTo>
                  <a:cubicBezTo>
                    <a:pt x="12275" y="2435"/>
                    <a:pt x="11455" y="2091"/>
                    <a:pt x="10633" y="2091"/>
                  </a:cubicBezTo>
                  <a:cubicBezTo>
                    <a:pt x="10424" y="2091"/>
                    <a:pt x="10215" y="2106"/>
                    <a:pt x="10021" y="2150"/>
                  </a:cubicBezTo>
                  <a:cubicBezTo>
                    <a:pt x="9663" y="1539"/>
                    <a:pt x="9185" y="1031"/>
                    <a:pt x="8588" y="657"/>
                  </a:cubicBezTo>
                  <a:cubicBezTo>
                    <a:pt x="7915" y="225"/>
                    <a:pt x="7138"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3369398" y="2229552"/>
              <a:ext cx="43036" cy="13878"/>
            </a:xfrm>
            <a:custGeom>
              <a:avLst/>
              <a:gdLst/>
              <a:ahLst/>
              <a:cxnLst/>
              <a:rect l="l" t="t" r="r" b="b"/>
              <a:pathLst>
                <a:path w="1718" h="554" extrusionOk="0">
                  <a:moveTo>
                    <a:pt x="269" y="0"/>
                  </a:moveTo>
                  <a:cubicBezTo>
                    <a:pt x="120" y="0"/>
                    <a:pt x="1" y="119"/>
                    <a:pt x="1" y="269"/>
                  </a:cubicBezTo>
                  <a:cubicBezTo>
                    <a:pt x="1" y="418"/>
                    <a:pt x="120" y="553"/>
                    <a:pt x="269" y="553"/>
                  </a:cubicBezTo>
                  <a:lnTo>
                    <a:pt x="1449" y="553"/>
                  </a:lnTo>
                  <a:cubicBezTo>
                    <a:pt x="1598" y="553"/>
                    <a:pt x="1717" y="418"/>
                    <a:pt x="1717" y="269"/>
                  </a:cubicBezTo>
                  <a:cubicBezTo>
                    <a:pt x="1717" y="119"/>
                    <a:pt x="159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3369398" y="2270333"/>
              <a:ext cx="74098" cy="13853"/>
            </a:xfrm>
            <a:custGeom>
              <a:avLst/>
              <a:gdLst/>
              <a:ahLst/>
              <a:cxnLst/>
              <a:rect l="l" t="t" r="r" b="b"/>
              <a:pathLst>
                <a:path w="2958" h="553" extrusionOk="0">
                  <a:moveTo>
                    <a:pt x="269" y="0"/>
                  </a:moveTo>
                  <a:cubicBezTo>
                    <a:pt x="120" y="0"/>
                    <a:pt x="1" y="120"/>
                    <a:pt x="1" y="269"/>
                  </a:cubicBezTo>
                  <a:cubicBezTo>
                    <a:pt x="1" y="418"/>
                    <a:pt x="120" y="552"/>
                    <a:pt x="269" y="552"/>
                  </a:cubicBezTo>
                  <a:lnTo>
                    <a:pt x="2673" y="552"/>
                  </a:lnTo>
                  <a:cubicBezTo>
                    <a:pt x="2838" y="552"/>
                    <a:pt x="2957" y="418"/>
                    <a:pt x="2957" y="269"/>
                  </a:cubicBezTo>
                  <a:cubicBezTo>
                    <a:pt x="2957" y="120"/>
                    <a:pt x="2838" y="0"/>
                    <a:pt x="2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3369398" y="2300619"/>
              <a:ext cx="57239" cy="13878"/>
            </a:xfrm>
            <a:custGeom>
              <a:avLst/>
              <a:gdLst/>
              <a:ahLst/>
              <a:cxnLst/>
              <a:rect l="l" t="t" r="r" b="b"/>
              <a:pathLst>
                <a:path w="2285" h="554" extrusionOk="0">
                  <a:moveTo>
                    <a:pt x="269" y="0"/>
                  </a:moveTo>
                  <a:cubicBezTo>
                    <a:pt x="120" y="0"/>
                    <a:pt x="1" y="120"/>
                    <a:pt x="1" y="284"/>
                  </a:cubicBezTo>
                  <a:cubicBezTo>
                    <a:pt x="1" y="434"/>
                    <a:pt x="120" y="553"/>
                    <a:pt x="269" y="553"/>
                  </a:cubicBezTo>
                  <a:lnTo>
                    <a:pt x="2016" y="553"/>
                  </a:lnTo>
                  <a:cubicBezTo>
                    <a:pt x="2165" y="553"/>
                    <a:pt x="2285" y="434"/>
                    <a:pt x="2285" y="284"/>
                  </a:cubicBezTo>
                  <a:cubicBezTo>
                    <a:pt x="2285" y="120"/>
                    <a:pt x="2165" y="0"/>
                    <a:pt x="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3368270" y="2340248"/>
              <a:ext cx="35170" cy="13903"/>
            </a:xfrm>
            <a:custGeom>
              <a:avLst/>
              <a:gdLst/>
              <a:ahLst/>
              <a:cxnLst/>
              <a:rect l="l" t="t" r="r" b="b"/>
              <a:pathLst>
                <a:path w="1404" h="555" extrusionOk="0">
                  <a:moveTo>
                    <a:pt x="285" y="1"/>
                  </a:moveTo>
                  <a:cubicBezTo>
                    <a:pt x="135" y="1"/>
                    <a:pt x="0" y="120"/>
                    <a:pt x="0" y="270"/>
                  </a:cubicBezTo>
                  <a:cubicBezTo>
                    <a:pt x="0" y="419"/>
                    <a:pt x="135" y="554"/>
                    <a:pt x="285" y="554"/>
                  </a:cubicBezTo>
                  <a:lnTo>
                    <a:pt x="1135" y="554"/>
                  </a:lnTo>
                  <a:cubicBezTo>
                    <a:pt x="1284" y="554"/>
                    <a:pt x="1404" y="419"/>
                    <a:pt x="1404" y="270"/>
                  </a:cubicBezTo>
                  <a:cubicBezTo>
                    <a:pt x="1404" y="120"/>
                    <a:pt x="1284"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3472253" y="2310338"/>
              <a:ext cx="13878" cy="34068"/>
            </a:xfrm>
            <a:custGeom>
              <a:avLst/>
              <a:gdLst/>
              <a:ahLst/>
              <a:cxnLst/>
              <a:rect l="l" t="t" r="r" b="b"/>
              <a:pathLst>
                <a:path w="554" h="1360" extrusionOk="0">
                  <a:moveTo>
                    <a:pt x="285" y="0"/>
                  </a:moveTo>
                  <a:cubicBezTo>
                    <a:pt x="135" y="0"/>
                    <a:pt x="1" y="120"/>
                    <a:pt x="1" y="285"/>
                  </a:cubicBezTo>
                  <a:lnTo>
                    <a:pt x="1" y="1091"/>
                  </a:lnTo>
                  <a:cubicBezTo>
                    <a:pt x="1" y="1240"/>
                    <a:pt x="135" y="1360"/>
                    <a:pt x="285" y="1360"/>
                  </a:cubicBezTo>
                  <a:cubicBezTo>
                    <a:pt x="434" y="1360"/>
                    <a:pt x="554" y="1240"/>
                    <a:pt x="554" y="1091"/>
                  </a:cubicBezTo>
                  <a:lnTo>
                    <a:pt x="554" y="285"/>
                  </a:lnTo>
                  <a:cubicBezTo>
                    <a:pt x="554" y="120"/>
                    <a:pt x="434" y="0"/>
                    <a:pt x="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3471176" y="2352297"/>
              <a:ext cx="15706" cy="13803"/>
            </a:xfrm>
            <a:custGeom>
              <a:avLst/>
              <a:gdLst/>
              <a:ahLst/>
              <a:cxnLst/>
              <a:rect l="l" t="t" r="r" b="b"/>
              <a:pathLst>
                <a:path w="627" h="551" extrusionOk="0">
                  <a:moveTo>
                    <a:pt x="334" y="1"/>
                  </a:moveTo>
                  <a:cubicBezTo>
                    <a:pt x="161" y="1"/>
                    <a:pt x="0" y="169"/>
                    <a:pt x="59" y="356"/>
                  </a:cubicBezTo>
                  <a:cubicBezTo>
                    <a:pt x="103" y="461"/>
                    <a:pt x="208" y="551"/>
                    <a:pt x="312" y="551"/>
                  </a:cubicBezTo>
                  <a:cubicBezTo>
                    <a:pt x="432" y="551"/>
                    <a:pt x="537" y="476"/>
                    <a:pt x="581" y="372"/>
                  </a:cubicBezTo>
                  <a:cubicBezTo>
                    <a:pt x="626" y="252"/>
                    <a:pt x="581" y="117"/>
                    <a:pt x="477" y="43"/>
                  </a:cubicBezTo>
                  <a:cubicBezTo>
                    <a:pt x="432" y="14"/>
                    <a:pt x="382"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3241091" y="2228249"/>
              <a:ext cx="15731" cy="13828"/>
            </a:xfrm>
            <a:custGeom>
              <a:avLst/>
              <a:gdLst/>
              <a:ahLst/>
              <a:cxnLst/>
              <a:rect l="l" t="t" r="r" b="b"/>
              <a:pathLst>
                <a:path w="628" h="552" extrusionOk="0">
                  <a:moveTo>
                    <a:pt x="321" y="1"/>
                  </a:moveTo>
                  <a:cubicBezTo>
                    <a:pt x="266" y="1"/>
                    <a:pt x="211" y="18"/>
                    <a:pt x="165" y="52"/>
                  </a:cubicBezTo>
                  <a:cubicBezTo>
                    <a:pt x="46" y="127"/>
                    <a:pt x="0" y="306"/>
                    <a:pt x="90" y="426"/>
                  </a:cubicBezTo>
                  <a:cubicBezTo>
                    <a:pt x="145" y="508"/>
                    <a:pt x="229" y="551"/>
                    <a:pt x="313" y="551"/>
                  </a:cubicBezTo>
                  <a:cubicBezTo>
                    <a:pt x="365" y="551"/>
                    <a:pt x="418" y="534"/>
                    <a:pt x="464" y="500"/>
                  </a:cubicBezTo>
                  <a:cubicBezTo>
                    <a:pt x="598" y="426"/>
                    <a:pt x="627" y="247"/>
                    <a:pt x="553" y="127"/>
                  </a:cubicBezTo>
                  <a:cubicBezTo>
                    <a:pt x="498" y="44"/>
                    <a:pt x="409"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9"/>
          <p:cNvGrpSpPr/>
          <p:nvPr/>
        </p:nvGrpSpPr>
        <p:grpSpPr>
          <a:xfrm>
            <a:off x="4009400" y="2094658"/>
            <a:ext cx="353531" cy="287900"/>
            <a:chOff x="4009400" y="2094658"/>
            <a:chExt cx="353531" cy="287900"/>
          </a:xfrm>
        </p:grpSpPr>
        <p:sp>
          <p:nvSpPr>
            <p:cNvPr id="898" name="Google Shape;898;p49"/>
            <p:cNvSpPr/>
            <p:nvPr/>
          </p:nvSpPr>
          <p:spPr>
            <a:xfrm>
              <a:off x="4009400" y="2094658"/>
              <a:ext cx="353531" cy="228957"/>
            </a:xfrm>
            <a:custGeom>
              <a:avLst/>
              <a:gdLst/>
              <a:ahLst/>
              <a:cxnLst/>
              <a:rect l="l" t="t" r="r" b="b"/>
              <a:pathLst>
                <a:path w="14113" h="9140" extrusionOk="0">
                  <a:moveTo>
                    <a:pt x="6620" y="548"/>
                  </a:moveTo>
                  <a:cubicBezTo>
                    <a:pt x="7298" y="548"/>
                    <a:pt x="7978" y="734"/>
                    <a:pt x="8572" y="1114"/>
                  </a:cubicBezTo>
                  <a:cubicBezTo>
                    <a:pt x="9139" y="1473"/>
                    <a:pt x="9603" y="1980"/>
                    <a:pt x="9901" y="2578"/>
                  </a:cubicBezTo>
                  <a:cubicBezTo>
                    <a:pt x="9948" y="2671"/>
                    <a:pt x="10039" y="2727"/>
                    <a:pt x="10140" y="2727"/>
                  </a:cubicBezTo>
                  <a:cubicBezTo>
                    <a:pt x="10170" y="2727"/>
                    <a:pt x="10200" y="2723"/>
                    <a:pt x="10230" y="2713"/>
                  </a:cubicBezTo>
                  <a:cubicBezTo>
                    <a:pt x="10453" y="2653"/>
                    <a:pt x="10678" y="2623"/>
                    <a:pt x="10917" y="2623"/>
                  </a:cubicBezTo>
                  <a:cubicBezTo>
                    <a:pt x="11588" y="2623"/>
                    <a:pt x="12261" y="2906"/>
                    <a:pt x="12768" y="3414"/>
                  </a:cubicBezTo>
                  <a:cubicBezTo>
                    <a:pt x="13261" y="3922"/>
                    <a:pt x="13559" y="4594"/>
                    <a:pt x="13559" y="5266"/>
                  </a:cubicBezTo>
                  <a:cubicBezTo>
                    <a:pt x="13559" y="6699"/>
                    <a:pt x="12350" y="7909"/>
                    <a:pt x="10917" y="7909"/>
                  </a:cubicBezTo>
                  <a:lnTo>
                    <a:pt x="9364" y="7909"/>
                  </a:lnTo>
                  <a:cubicBezTo>
                    <a:pt x="9348" y="7909"/>
                    <a:pt x="9348" y="7909"/>
                    <a:pt x="9348" y="7894"/>
                  </a:cubicBezTo>
                  <a:lnTo>
                    <a:pt x="9334" y="7894"/>
                  </a:lnTo>
                  <a:lnTo>
                    <a:pt x="9334" y="7879"/>
                  </a:lnTo>
                  <a:cubicBezTo>
                    <a:pt x="9125" y="7730"/>
                    <a:pt x="9065" y="7431"/>
                    <a:pt x="9199" y="7207"/>
                  </a:cubicBezTo>
                  <a:cubicBezTo>
                    <a:pt x="9296" y="7046"/>
                    <a:pt x="9470" y="6955"/>
                    <a:pt x="9643" y="6955"/>
                  </a:cubicBezTo>
                  <a:cubicBezTo>
                    <a:pt x="9711" y="6955"/>
                    <a:pt x="9779" y="6969"/>
                    <a:pt x="9842" y="6998"/>
                  </a:cubicBezTo>
                  <a:cubicBezTo>
                    <a:pt x="9870" y="7009"/>
                    <a:pt x="9901" y="7014"/>
                    <a:pt x="9933" y="7014"/>
                  </a:cubicBezTo>
                  <a:cubicBezTo>
                    <a:pt x="9983" y="7014"/>
                    <a:pt x="10034" y="7002"/>
                    <a:pt x="10081" y="6983"/>
                  </a:cubicBezTo>
                  <a:cubicBezTo>
                    <a:pt x="10140" y="6954"/>
                    <a:pt x="10200" y="6878"/>
                    <a:pt x="10214" y="6804"/>
                  </a:cubicBezTo>
                  <a:cubicBezTo>
                    <a:pt x="10290" y="6535"/>
                    <a:pt x="10319" y="6251"/>
                    <a:pt x="10319" y="5968"/>
                  </a:cubicBezTo>
                  <a:cubicBezTo>
                    <a:pt x="10319" y="5684"/>
                    <a:pt x="10290" y="5401"/>
                    <a:pt x="10214" y="5132"/>
                  </a:cubicBezTo>
                  <a:cubicBezTo>
                    <a:pt x="10180" y="5005"/>
                    <a:pt x="10067" y="4932"/>
                    <a:pt x="9948" y="4932"/>
                  </a:cubicBezTo>
                  <a:cubicBezTo>
                    <a:pt x="9912" y="4932"/>
                    <a:pt x="9876" y="4939"/>
                    <a:pt x="9842" y="4953"/>
                  </a:cubicBezTo>
                  <a:cubicBezTo>
                    <a:pt x="9780" y="4976"/>
                    <a:pt x="9716" y="4987"/>
                    <a:pt x="9653" y="4987"/>
                  </a:cubicBezTo>
                  <a:cubicBezTo>
                    <a:pt x="9473" y="4987"/>
                    <a:pt x="9299" y="4895"/>
                    <a:pt x="9199" y="4728"/>
                  </a:cubicBezTo>
                  <a:cubicBezTo>
                    <a:pt x="9155" y="4638"/>
                    <a:pt x="9125" y="4549"/>
                    <a:pt x="9125" y="4459"/>
                  </a:cubicBezTo>
                  <a:cubicBezTo>
                    <a:pt x="9139" y="4310"/>
                    <a:pt x="9199" y="4161"/>
                    <a:pt x="9334" y="4057"/>
                  </a:cubicBezTo>
                  <a:cubicBezTo>
                    <a:pt x="9468" y="3967"/>
                    <a:pt x="9468" y="3758"/>
                    <a:pt x="9364" y="3653"/>
                  </a:cubicBezTo>
                  <a:cubicBezTo>
                    <a:pt x="8960" y="3250"/>
                    <a:pt x="8452" y="2952"/>
                    <a:pt x="7915" y="2802"/>
                  </a:cubicBezTo>
                  <a:cubicBezTo>
                    <a:pt x="7896" y="2799"/>
                    <a:pt x="7877" y="2797"/>
                    <a:pt x="7858" y="2797"/>
                  </a:cubicBezTo>
                  <a:cubicBezTo>
                    <a:pt x="7715" y="2797"/>
                    <a:pt x="7583" y="2895"/>
                    <a:pt x="7556" y="3041"/>
                  </a:cubicBezTo>
                  <a:cubicBezTo>
                    <a:pt x="7526" y="3294"/>
                    <a:pt x="7303" y="3489"/>
                    <a:pt x="7049" y="3489"/>
                  </a:cubicBezTo>
                  <a:cubicBezTo>
                    <a:pt x="6795" y="3489"/>
                    <a:pt x="6571" y="3294"/>
                    <a:pt x="6541" y="3041"/>
                  </a:cubicBezTo>
                  <a:cubicBezTo>
                    <a:pt x="6515" y="2895"/>
                    <a:pt x="6383" y="2797"/>
                    <a:pt x="6250" y="2797"/>
                  </a:cubicBezTo>
                  <a:cubicBezTo>
                    <a:pt x="6233" y="2797"/>
                    <a:pt x="6215" y="2799"/>
                    <a:pt x="6198" y="2802"/>
                  </a:cubicBezTo>
                  <a:cubicBezTo>
                    <a:pt x="5645" y="2952"/>
                    <a:pt x="5137" y="3250"/>
                    <a:pt x="4735" y="3653"/>
                  </a:cubicBezTo>
                  <a:cubicBezTo>
                    <a:pt x="4630" y="3758"/>
                    <a:pt x="4645" y="3967"/>
                    <a:pt x="4765" y="4057"/>
                  </a:cubicBezTo>
                  <a:cubicBezTo>
                    <a:pt x="4974" y="4220"/>
                    <a:pt x="5033" y="4505"/>
                    <a:pt x="4898" y="4728"/>
                  </a:cubicBezTo>
                  <a:cubicBezTo>
                    <a:pt x="4799" y="4895"/>
                    <a:pt x="4626" y="4987"/>
                    <a:pt x="4445" y="4987"/>
                  </a:cubicBezTo>
                  <a:cubicBezTo>
                    <a:pt x="4382" y="4987"/>
                    <a:pt x="4319" y="4976"/>
                    <a:pt x="4257" y="4953"/>
                  </a:cubicBezTo>
                  <a:cubicBezTo>
                    <a:pt x="4219" y="4938"/>
                    <a:pt x="4178" y="4930"/>
                    <a:pt x="4139" y="4930"/>
                  </a:cubicBezTo>
                  <a:cubicBezTo>
                    <a:pt x="4099" y="4930"/>
                    <a:pt x="4062" y="4938"/>
                    <a:pt x="4032" y="4953"/>
                  </a:cubicBezTo>
                  <a:cubicBezTo>
                    <a:pt x="3958" y="4997"/>
                    <a:pt x="3898" y="5057"/>
                    <a:pt x="3883" y="5132"/>
                  </a:cubicBezTo>
                  <a:cubicBezTo>
                    <a:pt x="3809" y="5401"/>
                    <a:pt x="3779" y="5684"/>
                    <a:pt x="3779" y="5968"/>
                  </a:cubicBezTo>
                  <a:cubicBezTo>
                    <a:pt x="3779" y="6251"/>
                    <a:pt x="3809" y="6535"/>
                    <a:pt x="3883" y="6804"/>
                  </a:cubicBezTo>
                  <a:cubicBezTo>
                    <a:pt x="3919" y="6933"/>
                    <a:pt x="4038" y="7016"/>
                    <a:pt x="4160" y="7016"/>
                  </a:cubicBezTo>
                  <a:cubicBezTo>
                    <a:pt x="4192" y="7016"/>
                    <a:pt x="4225" y="7010"/>
                    <a:pt x="4257" y="6998"/>
                  </a:cubicBezTo>
                  <a:cubicBezTo>
                    <a:pt x="4321" y="6970"/>
                    <a:pt x="4388" y="6957"/>
                    <a:pt x="4454" y="6957"/>
                  </a:cubicBezTo>
                  <a:cubicBezTo>
                    <a:pt x="4636" y="6957"/>
                    <a:pt x="4811" y="7054"/>
                    <a:pt x="4898" y="7207"/>
                  </a:cubicBezTo>
                  <a:cubicBezTo>
                    <a:pt x="4944" y="7296"/>
                    <a:pt x="4974" y="7386"/>
                    <a:pt x="4974" y="7476"/>
                  </a:cubicBezTo>
                  <a:cubicBezTo>
                    <a:pt x="4958" y="7670"/>
                    <a:pt x="4869" y="7774"/>
                    <a:pt x="4749" y="7909"/>
                  </a:cubicBezTo>
                  <a:lnTo>
                    <a:pt x="2465" y="7909"/>
                  </a:lnTo>
                  <a:cubicBezTo>
                    <a:pt x="1404" y="7909"/>
                    <a:pt x="554" y="7043"/>
                    <a:pt x="554" y="5982"/>
                  </a:cubicBezTo>
                  <a:cubicBezTo>
                    <a:pt x="554" y="4923"/>
                    <a:pt x="1404" y="4057"/>
                    <a:pt x="2465" y="4057"/>
                  </a:cubicBezTo>
                  <a:cubicBezTo>
                    <a:pt x="2525" y="4057"/>
                    <a:pt x="2584" y="4057"/>
                    <a:pt x="2659" y="4071"/>
                  </a:cubicBezTo>
                  <a:cubicBezTo>
                    <a:pt x="2668" y="4072"/>
                    <a:pt x="2678" y="4072"/>
                    <a:pt x="2688" y="4072"/>
                  </a:cubicBezTo>
                  <a:cubicBezTo>
                    <a:pt x="2825" y="4072"/>
                    <a:pt x="2944" y="3971"/>
                    <a:pt x="2957" y="3818"/>
                  </a:cubicBezTo>
                  <a:cubicBezTo>
                    <a:pt x="3062" y="2922"/>
                    <a:pt x="3480" y="2100"/>
                    <a:pt x="4152" y="1488"/>
                  </a:cubicBezTo>
                  <a:cubicBezTo>
                    <a:pt x="4839" y="869"/>
                    <a:pt x="5728" y="548"/>
                    <a:pt x="6620" y="548"/>
                  </a:cubicBezTo>
                  <a:close/>
                  <a:moveTo>
                    <a:pt x="8020" y="3429"/>
                  </a:moveTo>
                  <a:cubicBezTo>
                    <a:pt x="8289" y="3519"/>
                    <a:pt x="8542" y="3668"/>
                    <a:pt x="8766" y="3862"/>
                  </a:cubicBezTo>
                  <a:cubicBezTo>
                    <a:pt x="8707" y="3967"/>
                    <a:pt x="8647" y="4071"/>
                    <a:pt x="8617" y="4190"/>
                  </a:cubicBezTo>
                  <a:cubicBezTo>
                    <a:pt x="8542" y="4459"/>
                    <a:pt x="8572" y="4758"/>
                    <a:pt x="8721" y="5012"/>
                  </a:cubicBezTo>
                  <a:cubicBezTo>
                    <a:pt x="8916" y="5347"/>
                    <a:pt x="9280" y="5537"/>
                    <a:pt x="9655" y="5537"/>
                  </a:cubicBezTo>
                  <a:cubicBezTo>
                    <a:pt x="9682" y="5537"/>
                    <a:pt x="9709" y="5536"/>
                    <a:pt x="9736" y="5534"/>
                  </a:cubicBezTo>
                  <a:cubicBezTo>
                    <a:pt x="9782" y="5819"/>
                    <a:pt x="9782" y="6117"/>
                    <a:pt x="9736" y="6400"/>
                  </a:cubicBezTo>
                  <a:cubicBezTo>
                    <a:pt x="9710" y="6398"/>
                    <a:pt x="9683" y="6397"/>
                    <a:pt x="9656" y="6397"/>
                  </a:cubicBezTo>
                  <a:cubicBezTo>
                    <a:pt x="9281" y="6397"/>
                    <a:pt x="8916" y="6590"/>
                    <a:pt x="8721" y="6938"/>
                  </a:cubicBezTo>
                  <a:cubicBezTo>
                    <a:pt x="8512" y="7296"/>
                    <a:pt x="8542" y="7744"/>
                    <a:pt x="8766" y="8088"/>
                  </a:cubicBezTo>
                  <a:cubicBezTo>
                    <a:pt x="8542" y="8268"/>
                    <a:pt x="8289" y="8417"/>
                    <a:pt x="8020" y="8521"/>
                  </a:cubicBezTo>
                  <a:cubicBezTo>
                    <a:pt x="7841" y="8148"/>
                    <a:pt x="7467" y="7909"/>
                    <a:pt x="7049" y="7909"/>
                  </a:cubicBezTo>
                  <a:cubicBezTo>
                    <a:pt x="6631" y="7909"/>
                    <a:pt x="6258" y="8148"/>
                    <a:pt x="6079" y="8521"/>
                  </a:cubicBezTo>
                  <a:cubicBezTo>
                    <a:pt x="5810" y="8417"/>
                    <a:pt x="5555" y="8268"/>
                    <a:pt x="5332" y="8088"/>
                  </a:cubicBezTo>
                  <a:cubicBezTo>
                    <a:pt x="5585" y="7714"/>
                    <a:pt x="5585" y="7222"/>
                    <a:pt x="5332" y="6864"/>
                  </a:cubicBezTo>
                  <a:cubicBezTo>
                    <a:pt x="5153" y="6609"/>
                    <a:pt x="4884" y="6446"/>
                    <a:pt x="4585" y="6416"/>
                  </a:cubicBezTo>
                  <a:cubicBezTo>
                    <a:pt x="4510" y="6400"/>
                    <a:pt x="4436" y="6400"/>
                    <a:pt x="4361" y="6400"/>
                  </a:cubicBezTo>
                  <a:cubicBezTo>
                    <a:pt x="4317" y="6117"/>
                    <a:pt x="4317" y="5819"/>
                    <a:pt x="4361" y="5534"/>
                  </a:cubicBezTo>
                  <a:cubicBezTo>
                    <a:pt x="4388" y="5536"/>
                    <a:pt x="4415" y="5537"/>
                    <a:pt x="4442" y="5537"/>
                  </a:cubicBezTo>
                  <a:cubicBezTo>
                    <a:pt x="4818" y="5537"/>
                    <a:pt x="5181" y="5347"/>
                    <a:pt x="5376" y="5012"/>
                  </a:cubicBezTo>
                  <a:cubicBezTo>
                    <a:pt x="5511" y="4773"/>
                    <a:pt x="5541" y="4519"/>
                    <a:pt x="5496" y="4266"/>
                  </a:cubicBezTo>
                  <a:cubicBezTo>
                    <a:pt x="5466" y="4131"/>
                    <a:pt x="5422" y="3981"/>
                    <a:pt x="5332" y="3862"/>
                  </a:cubicBezTo>
                  <a:cubicBezTo>
                    <a:pt x="5555" y="3668"/>
                    <a:pt x="5810" y="3519"/>
                    <a:pt x="6079" y="3429"/>
                  </a:cubicBezTo>
                  <a:cubicBezTo>
                    <a:pt x="6258" y="3788"/>
                    <a:pt x="6631" y="4041"/>
                    <a:pt x="7049" y="4041"/>
                  </a:cubicBezTo>
                  <a:cubicBezTo>
                    <a:pt x="7467" y="4041"/>
                    <a:pt x="7841" y="3788"/>
                    <a:pt x="8020" y="3429"/>
                  </a:cubicBezTo>
                  <a:close/>
                  <a:moveTo>
                    <a:pt x="6610" y="0"/>
                  </a:moveTo>
                  <a:cubicBezTo>
                    <a:pt x="5970" y="0"/>
                    <a:pt x="5330" y="141"/>
                    <a:pt x="4749" y="427"/>
                  </a:cubicBezTo>
                  <a:cubicBezTo>
                    <a:pt x="4406" y="592"/>
                    <a:pt x="4078" y="816"/>
                    <a:pt x="3779" y="1085"/>
                  </a:cubicBezTo>
                  <a:cubicBezTo>
                    <a:pt x="3077" y="1727"/>
                    <a:pt x="2599" y="2578"/>
                    <a:pt x="2449" y="3504"/>
                  </a:cubicBezTo>
                  <a:cubicBezTo>
                    <a:pt x="1091" y="3519"/>
                    <a:pt x="1" y="4624"/>
                    <a:pt x="1" y="5982"/>
                  </a:cubicBezTo>
                  <a:cubicBezTo>
                    <a:pt x="1" y="7342"/>
                    <a:pt x="1106" y="8447"/>
                    <a:pt x="2465" y="8447"/>
                  </a:cubicBezTo>
                  <a:lnTo>
                    <a:pt x="4914" y="8447"/>
                  </a:lnTo>
                  <a:cubicBezTo>
                    <a:pt x="5287" y="8775"/>
                    <a:pt x="5720" y="8999"/>
                    <a:pt x="6198" y="9134"/>
                  </a:cubicBezTo>
                  <a:cubicBezTo>
                    <a:pt x="6218" y="9137"/>
                    <a:pt x="6238" y="9139"/>
                    <a:pt x="6257" y="9139"/>
                  </a:cubicBezTo>
                  <a:cubicBezTo>
                    <a:pt x="6312" y="9139"/>
                    <a:pt x="6367" y="9126"/>
                    <a:pt x="6421" y="9104"/>
                  </a:cubicBezTo>
                  <a:cubicBezTo>
                    <a:pt x="6481" y="9058"/>
                    <a:pt x="6527" y="8984"/>
                    <a:pt x="6541" y="8909"/>
                  </a:cubicBezTo>
                  <a:cubicBezTo>
                    <a:pt x="6571" y="8640"/>
                    <a:pt x="6795" y="8447"/>
                    <a:pt x="7049" y="8447"/>
                  </a:cubicBezTo>
                  <a:cubicBezTo>
                    <a:pt x="7303" y="8447"/>
                    <a:pt x="7526" y="8640"/>
                    <a:pt x="7556" y="8909"/>
                  </a:cubicBezTo>
                  <a:cubicBezTo>
                    <a:pt x="7572" y="8984"/>
                    <a:pt x="7616" y="9058"/>
                    <a:pt x="7691" y="9104"/>
                  </a:cubicBezTo>
                  <a:cubicBezTo>
                    <a:pt x="7735" y="9126"/>
                    <a:pt x="7795" y="9139"/>
                    <a:pt x="7853" y="9139"/>
                  </a:cubicBezTo>
                  <a:cubicBezTo>
                    <a:pt x="7874" y="9139"/>
                    <a:pt x="7895" y="9137"/>
                    <a:pt x="7915" y="9134"/>
                  </a:cubicBezTo>
                  <a:cubicBezTo>
                    <a:pt x="8378" y="8999"/>
                    <a:pt x="8811" y="8775"/>
                    <a:pt x="9185" y="8447"/>
                  </a:cubicBezTo>
                  <a:lnTo>
                    <a:pt x="10917" y="8447"/>
                  </a:lnTo>
                  <a:cubicBezTo>
                    <a:pt x="12649" y="8447"/>
                    <a:pt x="14112" y="6998"/>
                    <a:pt x="14112" y="5266"/>
                  </a:cubicBezTo>
                  <a:cubicBezTo>
                    <a:pt x="14112" y="4445"/>
                    <a:pt x="13754" y="3623"/>
                    <a:pt x="13157" y="3026"/>
                  </a:cubicBezTo>
                  <a:cubicBezTo>
                    <a:pt x="12559" y="2428"/>
                    <a:pt x="11737" y="2070"/>
                    <a:pt x="10917" y="2070"/>
                  </a:cubicBezTo>
                  <a:cubicBezTo>
                    <a:pt x="10708" y="2070"/>
                    <a:pt x="10499" y="2100"/>
                    <a:pt x="10290" y="2130"/>
                  </a:cubicBezTo>
                  <a:cubicBezTo>
                    <a:pt x="9946" y="1532"/>
                    <a:pt x="9453" y="1010"/>
                    <a:pt x="8870" y="637"/>
                  </a:cubicBezTo>
                  <a:cubicBezTo>
                    <a:pt x="8193" y="216"/>
                    <a:pt x="7402" y="0"/>
                    <a:pt x="6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4032972" y="2336515"/>
              <a:ext cx="297394" cy="46042"/>
            </a:xfrm>
            <a:custGeom>
              <a:avLst/>
              <a:gdLst/>
              <a:ahLst/>
              <a:cxnLst/>
              <a:rect l="l" t="t" r="r" b="b"/>
              <a:pathLst>
                <a:path w="11872" h="1838" extrusionOk="0">
                  <a:moveTo>
                    <a:pt x="10961" y="554"/>
                  </a:moveTo>
                  <a:cubicBezTo>
                    <a:pt x="11155" y="554"/>
                    <a:pt x="11320" y="717"/>
                    <a:pt x="11320" y="912"/>
                  </a:cubicBezTo>
                  <a:cubicBezTo>
                    <a:pt x="11320" y="1091"/>
                    <a:pt x="11230" y="1285"/>
                    <a:pt x="10961" y="1285"/>
                  </a:cubicBezTo>
                  <a:lnTo>
                    <a:pt x="9064" y="1285"/>
                  </a:lnTo>
                  <a:lnTo>
                    <a:pt x="9064" y="554"/>
                  </a:lnTo>
                  <a:close/>
                  <a:moveTo>
                    <a:pt x="911" y="1"/>
                  </a:moveTo>
                  <a:cubicBezTo>
                    <a:pt x="403" y="1"/>
                    <a:pt x="1" y="404"/>
                    <a:pt x="1" y="912"/>
                  </a:cubicBezTo>
                  <a:cubicBezTo>
                    <a:pt x="1" y="1420"/>
                    <a:pt x="403" y="1838"/>
                    <a:pt x="911" y="1838"/>
                  </a:cubicBezTo>
                  <a:lnTo>
                    <a:pt x="3360" y="1838"/>
                  </a:lnTo>
                  <a:cubicBezTo>
                    <a:pt x="3509" y="1838"/>
                    <a:pt x="3629" y="1703"/>
                    <a:pt x="3629" y="1554"/>
                  </a:cubicBezTo>
                  <a:cubicBezTo>
                    <a:pt x="3629" y="1404"/>
                    <a:pt x="3509" y="1285"/>
                    <a:pt x="3360" y="1285"/>
                  </a:cubicBezTo>
                  <a:lnTo>
                    <a:pt x="911" y="1285"/>
                  </a:lnTo>
                  <a:cubicBezTo>
                    <a:pt x="718" y="1285"/>
                    <a:pt x="553" y="1121"/>
                    <a:pt x="553" y="912"/>
                  </a:cubicBezTo>
                  <a:cubicBezTo>
                    <a:pt x="553" y="673"/>
                    <a:pt x="732" y="554"/>
                    <a:pt x="911" y="554"/>
                  </a:cubicBezTo>
                  <a:lnTo>
                    <a:pt x="8512" y="554"/>
                  </a:lnTo>
                  <a:lnTo>
                    <a:pt x="8512" y="1285"/>
                  </a:lnTo>
                  <a:lnTo>
                    <a:pt x="5779" y="1285"/>
                  </a:lnTo>
                  <a:cubicBezTo>
                    <a:pt x="5630" y="1285"/>
                    <a:pt x="5510" y="1404"/>
                    <a:pt x="5510" y="1554"/>
                  </a:cubicBezTo>
                  <a:cubicBezTo>
                    <a:pt x="5510" y="1703"/>
                    <a:pt x="5630" y="1838"/>
                    <a:pt x="5779" y="1838"/>
                  </a:cubicBezTo>
                  <a:lnTo>
                    <a:pt x="10961" y="1838"/>
                  </a:lnTo>
                  <a:cubicBezTo>
                    <a:pt x="11483" y="1838"/>
                    <a:pt x="11872" y="1450"/>
                    <a:pt x="11872" y="912"/>
                  </a:cubicBezTo>
                  <a:cubicBezTo>
                    <a:pt x="11872" y="404"/>
                    <a:pt x="11469" y="1"/>
                    <a:pt x="109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4154540" y="2212718"/>
              <a:ext cx="62850" cy="63226"/>
            </a:xfrm>
            <a:custGeom>
              <a:avLst/>
              <a:gdLst/>
              <a:ahLst/>
              <a:cxnLst/>
              <a:rect l="l" t="t" r="r" b="b"/>
              <a:pathLst>
                <a:path w="2509" h="2524" extrusionOk="0">
                  <a:moveTo>
                    <a:pt x="1255" y="553"/>
                  </a:moveTo>
                  <a:cubicBezTo>
                    <a:pt x="1643" y="553"/>
                    <a:pt x="1957" y="867"/>
                    <a:pt x="1957" y="1255"/>
                  </a:cubicBezTo>
                  <a:cubicBezTo>
                    <a:pt x="1957" y="1315"/>
                    <a:pt x="1957" y="1374"/>
                    <a:pt x="1942" y="1434"/>
                  </a:cubicBezTo>
                  <a:cubicBezTo>
                    <a:pt x="1867" y="1747"/>
                    <a:pt x="1569" y="1972"/>
                    <a:pt x="1255" y="1972"/>
                  </a:cubicBezTo>
                  <a:cubicBezTo>
                    <a:pt x="866" y="1972"/>
                    <a:pt x="553" y="1643"/>
                    <a:pt x="553" y="1255"/>
                  </a:cubicBezTo>
                  <a:cubicBezTo>
                    <a:pt x="553" y="867"/>
                    <a:pt x="866" y="553"/>
                    <a:pt x="1255" y="553"/>
                  </a:cubicBezTo>
                  <a:close/>
                  <a:moveTo>
                    <a:pt x="1255" y="1"/>
                  </a:moveTo>
                  <a:cubicBezTo>
                    <a:pt x="568" y="1"/>
                    <a:pt x="0" y="568"/>
                    <a:pt x="0" y="1255"/>
                  </a:cubicBezTo>
                  <a:cubicBezTo>
                    <a:pt x="0" y="1956"/>
                    <a:pt x="568" y="2524"/>
                    <a:pt x="1255" y="2524"/>
                  </a:cubicBezTo>
                  <a:cubicBezTo>
                    <a:pt x="1942" y="2524"/>
                    <a:pt x="2509" y="1942"/>
                    <a:pt x="2509" y="1255"/>
                  </a:cubicBezTo>
                  <a:cubicBezTo>
                    <a:pt x="2509" y="568"/>
                    <a:pt x="1957"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4139510" y="2368629"/>
              <a:ext cx="15431" cy="13702"/>
            </a:xfrm>
            <a:custGeom>
              <a:avLst/>
              <a:gdLst/>
              <a:ahLst/>
              <a:cxnLst/>
              <a:rect l="l" t="t" r="r" b="b"/>
              <a:pathLst>
                <a:path w="616" h="547" extrusionOk="0">
                  <a:moveTo>
                    <a:pt x="305" y="0"/>
                  </a:moveTo>
                  <a:cubicBezTo>
                    <a:pt x="175" y="0"/>
                    <a:pt x="51" y="85"/>
                    <a:pt x="33" y="227"/>
                  </a:cubicBezTo>
                  <a:cubicBezTo>
                    <a:pt x="1" y="410"/>
                    <a:pt x="155" y="547"/>
                    <a:pt x="311" y="547"/>
                  </a:cubicBezTo>
                  <a:cubicBezTo>
                    <a:pt x="371" y="547"/>
                    <a:pt x="431" y="527"/>
                    <a:pt x="481" y="481"/>
                  </a:cubicBezTo>
                  <a:cubicBezTo>
                    <a:pt x="586" y="391"/>
                    <a:pt x="616" y="242"/>
                    <a:pt x="541" y="122"/>
                  </a:cubicBezTo>
                  <a:cubicBezTo>
                    <a:pt x="481" y="38"/>
                    <a:pt x="392" y="0"/>
                    <a:pt x="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9"/>
          <p:cNvGrpSpPr/>
          <p:nvPr/>
        </p:nvGrpSpPr>
        <p:grpSpPr>
          <a:xfrm>
            <a:off x="4763505" y="2089272"/>
            <a:ext cx="341156" cy="353506"/>
            <a:chOff x="4763505" y="2089272"/>
            <a:chExt cx="341156" cy="353506"/>
          </a:xfrm>
        </p:grpSpPr>
        <p:sp>
          <p:nvSpPr>
            <p:cNvPr id="903" name="Google Shape;903;p49"/>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9"/>
          <p:cNvGrpSpPr/>
          <p:nvPr/>
        </p:nvGrpSpPr>
        <p:grpSpPr>
          <a:xfrm>
            <a:off x="5515005" y="2086642"/>
            <a:ext cx="354232" cy="320214"/>
            <a:chOff x="5515005" y="2086642"/>
            <a:chExt cx="354232" cy="320214"/>
          </a:xfrm>
        </p:grpSpPr>
        <p:sp>
          <p:nvSpPr>
            <p:cNvPr id="908" name="Google Shape;908;p49"/>
            <p:cNvSpPr/>
            <p:nvPr/>
          </p:nvSpPr>
          <p:spPr>
            <a:xfrm>
              <a:off x="5515005" y="2086642"/>
              <a:ext cx="345264" cy="320214"/>
            </a:xfrm>
            <a:custGeom>
              <a:avLst/>
              <a:gdLst/>
              <a:ahLst/>
              <a:cxnLst/>
              <a:rect l="l" t="t" r="r" b="b"/>
              <a:pathLst>
                <a:path w="13783" h="12783" extrusionOk="0">
                  <a:moveTo>
                    <a:pt x="1508" y="4749"/>
                  </a:moveTo>
                  <a:lnTo>
                    <a:pt x="2016" y="5273"/>
                  </a:lnTo>
                  <a:cubicBezTo>
                    <a:pt x="2135" y="5392"/>
                    <a:pt x="2195" y="5556"/>
                    <a:pt x="2195" y="5721"/>
                  </a:cubicBezTo>
                  <a:lnTo>
                    <a:pt x="2195" y="6302"/>
                  </a:lnTo>
                  <a:cubicBezTo>
                    <a:pt x="2195" y="6527"/>
                    <a:pt x="2284" y="6750"/>
                    <a:pt x="2449" y="6900"/>
                  </a:cubicBezTo>
                  <a:cubicBezTo>
                    <a:pt x="2619" y="7077"/>
                    <a:pt x="2840" y="7163"/>
                    <a:pt x="3060" y="7163"/>
                  </a:cubicBezTo>
                  <a:cubicBezTo>
                    <a:pt x="3285" y="7163"/>
                    <a:pt x="3508" y="7073"/>
                    <a:pt x="3674" y="6900"/>
                  </a:cubicBezTo>
                  <a:cubicBezTo>
                    <a:pt x="3733" y="6840"/>
                    <a:pt x="3808" y="6810"/>
                    <a:pt x="3883" y="6810"/>
                  </a:cubicBezTo>
                  <a:cubicBezTo>
                    <a:pt x="3957" y="6810"/>
                    <a:pt x="4032" y="6840"/>
                    <a:pt x="4092" y="6900"/>
                  </a:cubicBezTo>
                  <a:lnTo>
                    <a:pt x="4883" y="7692"/>
                  </a:lnTo>
                  <a:cubicBezTo>
                    <a:pt x="4928" y="7736"/>
                    <a:pt x="4958" y="7811"/>
                    <a:pt x="4958" y="7885"/>
                  </a:cubicBezTo>
                  <a:lnTo>
                    <a:pt x="4958" y="9050"/>
                  </a:lnTo>
                  <a:cubicBezTo>
                    <a:pt x="4958" y="9199"/>
                    <a:pt x="4838" y="9334"/>
                    <a:pt x="4674" y="9334"/>
                  </a:cubicBezTo>
                  <a:lnTo>
                    <a:pt x="3957" y="9334"/>
                  </a:lnTo>
                  <a:cubicBezTo>
                    <a:pt x="3733" y="9334"/>
                    <a:pt x="3524" y="9424"/>
                    <a:pt x="3359" y="9587"/>
                  </a:cubicBezTo>
                  <a:lnTo>
                    <a:pt x="2001" y="10947"/>
                  </a:lnTo>
                  <a:lnTo>
                    <a:pt x="1687" y="10633"/>
                  </a:lnTo>
                  <a:cubicBezTo>
                    <a:pt x="1046" y="9886"/>
                    <a:pt x="657" y="8960"/>
                    <a:pt x="568" y="7975"/>
                  </a:cubicBezTo>
                  <a:cubicBezTo>
                    <a:pt x="552" y="7811"/>
                    <a:pt x="552" y="7646"/>
                    <a:pt x="552" y="7497"/>
                  </a:cubicBezTo>
                  <a:cubicBezTo>
                    <a:pt x="568" y="6497"/>
                    <a:pt x="911" y="5526"/>
                    <a:pt x="1508" y="4749"/>
                  </a:cubicBezTo>
                  <a:close/>
                  <a:moveTo>
                    <a:pt x="8779" y="7426"/>
                  </a:moveTo>
                  <a:cubicBezTo>
                    <a:pt x="8825" y="7426"/>
                    <a:pt x="8870" y="7445"/>
                    <a:pt x="8900" y="7483"/>
                  </a:cubicBezTo>
                  <a:lnTo>
                    <a:pt x="9796" y="8379"/>
                  </a:lnTo>
                  <a:cubicBezTo>
                    <a:pt x="9647" y="9259"/>
                    <a:pt x="9229" y="10081"/>
                    <a:pt x="8616" y="10738"/>
                  </a:cubicBezTo>
                  <a:cubicBezTo>
                    <a:pt x="8018" y="11395"/>
                    <a:pt x="7228" y="11857"/>
                    <a:pt x="6376" y="12082"/>
                  </a:cubicBezTo>
                  <a:lnTo>
                    <a:pt x="6376" y="11200"/>
                  </a:lnTo>
                  <a:cubicBezTo>
                    <a:pt x="6376" y="11140"/>
                    <a:pt x="6391" y="11096"/>
                    <a:pt x="6421" y="11066"/>
                  </a:cubicBezTo>
                  <a:lnTo>
                    <a:pt x="7122" y="10364"/>
                  </a:lnTo>
                  <a:cubicBezTo>
                    <a:pt x="7168" y="10334"/>
                    <a:pt x="7212" y="10320"/>
                    <a:pt x="7257" y="10320"/>
                  </a:cubicBezTo>
                  <a:lnTo>
                    <a:pt x="7526" y="10320"/>
                  </a:lnTo>
                  <a:cubicBezTo>
                    <a:pt x="7929" y="10320"/>
                    <a:pt x="8257" y="9991"/>
                    <a:pt x="8257" y="9587"/>
                  </a:cubicBezTo>
                  <a:lnTo>
                    <a:pt x="8257" y="7960"/>
                  </a:lnTo>
                  <a:cubicBezTo>
                    <a:pt x="8257" y="7915"/>
                    <a:pt x="8273" y="7855"/>
                    <a:pt x="8303" y="7825"/>
                  </a:cubicBezTo>
                  <a:lnTo>
                    <a:pt x="8646" y="7483"/>
                  </a:lnTo>
                  <a:cubicBezTo>
                    <a:pt x="8683" y="7445"/>
                    <a:pt x="8732" y="7426"/>
                    <a:pt x="8779" y="7426"/>
                  </a:cubicBezTo>
                  <a:close/>
                  <a:moveTo>
                    <a:pt x="4719" y="2943"/>
                  </a:moveTo>
                  <a:cubicBezTo>
                    <a:pt x="4361" y="3286"/>
                    <a:pt x="4166" y="3749"/>
                    <a:pt x="4166" y="4242"/>
                  </a:cubicBezTo>
                  <a:cubicBezTo>
                    <a:pt x="4166" y="5227"/>
                    <a:pt x="4972" y="6034"/>
                    <a:pt x="5958" y="6034"/>
                  </a:cubicBezTo>
                  <a:lnTo>
                    <a:pt x="9601" y="6034"/>
                  </a:lnTo>
                  <a:cubicBezTo>
                    <a:pt x="9796" y="6571"/>
                    <a:pt x="9870" y="7124"/>
                    <a:pt x="9870" y="7662"/>
                  </a:cubicBezTo>
                  <a:lnTo>
                    <a:pt x="9288" y="7094"/>
                  </a:lnTo>
                  <a:cubicBezTo>
                    <a:pt x="9146" y="6952"/>
                    <a:pt x="8959" y="6881"/>
                    <a:pt x="8773" y="6881"/>
                  </a:cubicBezTo>
                  <a:cubicBezTo>
                    <a:pt x="8586" y="6881"/>
                    <a:pt x="8399" y="6952"/>
                    <a:pt x="8257" y="7094"/>
                  </a:cubicBezTo>
                  <a:lnTo>
                    <a:pt x="7914" y="7437"/>
                  </a:lnTo>
                  <a:cubicBezTo>
                    <a:pt x="7780" y="7572"/>
                    <a:pt x="7705" y="7766"/>
                    <a:pt x="7705" y="7960"/>
                  </a:cubicBezTo>
                  <a:lnTo>
                    <a:pt x="7705" y="9587"/>
                  </a:lnTo>
                  <a:cubicBezTo>
                    <a:pt x="7705" y="9677"/>
                    <a:pt x="7616" y="9767"/>
                    <a:pt x="7526" y="9767"/>
                  </a:cubicBezTo>
                  <a:lnTo>
                    <a:pt x="7257" y="9767"/>
                  </a:lnTo>
                  <a:cubicBezTo>
                    <a:pt x="7063" y="9767"/>
                    <a:pt x="6884" y="9842"/>
                    <a:pt x="6734" y="9976"/>
                  </a:cubicBezTo>
                  <a:lnTo>
                    <a:pt x="6033" y="10678"/>
                  </a:lnTo>
                  <a:cubicBezTo>
                    <a:pt x="5898" y="10812"/>
                    <a:pt x="5824" y="11007"/>
                    <a:pt x="5824" y="11200"/>
                  </a:cubicBezTo>
                  <a:lnTo>
                    <a:pt x="5824" y="12186"/>
                  </a:lnTo>
                  <a:cubicBezTo>
                    <a:pt x="5613" y="12215"/>
                    <a:pt x="5401" y="12230"/>
                    <a:pt x="5190" y="12230"/>
                  </a:cubicBezTo>
                  <a:cubicBezTo>
                    <a:pt x="4214" y="12230"/>
                    <a:pt x="3241" y="11919"/>
                    <a:pt x="2419" y="11305"/>
                  </a:cubicBezTo>
                  <a:lnTo>
                    <a:pt x="3748" y="9976"/>
                  </a:lnTo>
                  <a:cubicBezTo>
                    <a:pt x="3807" y="9916"/>
                    <a:pt x="3883" y="9886"/>
                    <a:pt x="3957" y="9886"/>
                  </a:cubicBezTo>
                  <a:lnTo>
                    <a:pt x="4674" y="9886"/>
                  </a:lnTo>
                  <a:cubicBezTo>
                    <a:pt x="5137" y="9886"/>
                    <a:pt x="5510" y="9513"/>
                    <a:pt x="5510" y="9050"/>
                  </a:cubicBezTo>
                  <a:lnTo>
                    <a:pt x="5510" y="7885"/>
                  </a:lnTo>
                  <a:cubicBezTo>
                    <a:pt x="5510" y="7676"/>
                    <a:pt x="5420" y="7453"/>
                    <a:pt x="5271" y="7303"/>
                  </a:cubicBezTo>
                  <a:lnTo>
                    <a:pt x="4480" y="6511"/>
                  </a:lnTo>
                  <a:cubicBezTo>
                    <a:pt x="4316" y="6347"/>
                    <a:pt x="4099" y="6265"/>
                    <a:pt x="3883" y="6265"/>
                  </a:cubicBezTo>
                  <a:cubicBezTo>
                    <a:pt x="3666" y="6265"/>
                    <a:pt x="3450" y="6347"/>
                    <a:pt x="3285" y="6511"/>
                  </a:cubicBezTo>
                  <a:cubicBezTo>
                    <a:pt x="3218" y="6579"/>
                    <a:pt x="3139" y="6613"/>
                    <a:pt x="3061" y="6613"/>
                  </a:cubicBezTo>
                  <a:cubicBezTo>
                    <a:pt x="2983" y="6613"/>
                    <a:pt x="2904" y="6579"/>
                    <a:pt x="2837" y="6511"/>
                  </a:cubicBezTo>
                  <a:cubicBezTo>
                    <a:pt x="2778" y="6467"/>
                    <a:pt x="2748" y="6392"/>
                    <a:pt x="2748" y="6302"/>
                  </a:cubicBezTo>
                  <a:lnTo>
                    <a:pt x="2748" y="5721"/>
                  </a:lnTo>
                  <a:cubicBezTo>
                    <a:pt x="2748" y="5406"/>
                    <a:pt x="2628" y="5108"/>
                    <a:pt x="2404" y="4884"/>
                  </a:cubicBezTo>
                  <a:lnTo>
                    <a:pt x="1866" y="4331"/>
                  </a:lnTo>
                  <a:lnTo>
                    <a:pt x="1912" y="4287"/>
                  </a:lnTo>
                  <a:cubicBezTo>
                    <a:pt x="2673" y="3525"/>
                    <a:pt x="3674" y="3047"/>
                    <a:pt x="4719" y="2943"/>
                  </a:cubicBezTo>
                  <a:close/>
                  <a:moveTo>
                    <a:pt x="8840" y="1"/>
                  </a:moveTo>
                  <a:cubicBezTo>
                    <a:pt x="7391" y="1"/>
                    <a:pt x="6167" y="1016"/>
                    <a:pt x="5884" y="2406"/>
                  </a:cubicBezTo>
                  <a:cubicBezTo>
                    <a:pt x="5660" y="2376"/>
                    <a:pt x="5437" y="2362"/>
                    <a:pt x="5215" y="2362"/>
                  </a:cubicBezTo>
                  <a:cubicBezTo>
                    <a:pt x="3844" y="2362"/>
                    <a:pt x="2512" y="2907"/>
                    <a:pt x="1523" y="3883"/>
                  </a:cubicBezTo>
                  <a:cubicBezTo>
                    <a:pt x="777" y="4645"/>
                    <a:pt x="269" y="5615"/>
                    <a:pt x="74" y="6661"/>
                  </a:cubicBezTo>
                  <a:cubicBezTo>
                    <a:pt x="30" y="6975"/>
                    <a:pt x="0" y="7288"/>
                    <a:pt x="0" y="7602"/>
                  </a:cubicBezTo>
                  <a:cubicBezTo>
                    <a:pt x="0" y="7751"/>
                    <a:pt x="0" y="7885"/>
                    <a:pt x="15" y="8020"/>
                  </a:cubicBezTo>
                  <a:cubicBezTo>
                    <a:pt x="104" y="9125"/>
                    <a:pt x="552" y="10155"/>
                    <a:pt x="1284" y="10991"/>
                  </a:cubicBezTo>
                  <a:cubicBezTo>
                    <a:pt x="2254" y="12126"/>
                    <a:pt x="3704" y="12783"/>
                    <a:pt x="5211" y="12783"/>
                  </a:cubicBezTo>
                  <a:cubicBezTo>
                    <a:pt x="6734" y="12783"/>
                    <a:pt x="8153" y="12112"/>
                    <a:pt x="9153" y="10977"/>
                  </a:cubicBezTo>
                  <a:cubicBezTo>
                    <a:pt x="9751" y="10274"/>
                    <a:pt x="10169" y="9424"/>
                    <a:pt x="10334" y="8528"/>
                  </a:cubicBezTo>
                  <a:cubicBezTo>
                    <a:pt x="10483" y="7706"/>
                    <a:pt x="10437" y="6855"/>
                    <a:pt x="10184" y="6034"/>
                  </a:cubicBezTo>
                  <a:lnTo>
                    <a:pt x="11811" y="6034"/>
                  </a:lnTo>
                  <a:cubicBezTo>
                    <a:pt x="12558" y="6034"/>
                    <a:pt x="13260" y="5661"/>
                    <a:pt x="13708" y="5034"/>
                  </a:cubicBezTo>
                  <a:cubicBezTo>
                    <a:pt x="13782" y="4899"/>
                    <a:pt x="13752" y="4735"/>
                    <a:pt x="13633" y="4645"/>
                  </a:cubicBezTo>
                  <a:cubicBezTo>
                    <a:pt x="13587" y="4611"/>
                    <a:pt x="13532" y="4594"/>
                    <a:pt x="13477" y="4594"/>
                  </a:cubicBezTo>
                  <a:cubicBezTo>
                    <a:pt x="13389" y="4594"/>
                    <a:pt x="13300" y="4637"/>
                    <a:pt x="13245" y="4719"/>
                  </a:cubicBezTo>
                  <a:cubicBezTo>
                    <a:pt x="12916" y="5197"/>
                    <a:pt x="12379" y="5482"/>
                    <a:pt x="11811" y="5482"/>
                  </a:cubicBezTo>
                  <a:lnTo>
                    <a:pt x="5958" y="5482"/>
                  </a:lnTo>
                  <a:cubicBezTo>
                    <a:pt x="5271" y="5482"/>
                    <a:pt x="4703" y="4929"/>
                    <a:pt x="4703" y="4242"/>
                  </a:cubicBezTo>
                  <a:cubicBezTo>
                    <a:pt x="4703" y="3555"/>
                    <a:pt x="5271" y="2987"/>
                    <a:pt x="5958" y="2987"/>
                  </a:cubicBezTo>
                  <a:cubicBezTo>
                    <a:pt x="6005" y="2987"/>
                    <a:pt x="6051" y="2993"/>
                    <a:pt x="6098" y="2993"/>
                  </a:cubicBezTo>
                  <a:cubicBezTo>
                    <a:pt x="6156" y="2993"/>
                    <a:pt x="6214" y="2984"/>
                    <a:pt x="6272" y="2943"/>
                  </a:cubicBezTo>
                  <a:cubicBezTo>
                    <a:pt x="6332" y="2898"/>
                    <a:pt x="6376" y="2824"/>
                    <a:pt x="6376" y="2748"/>
                  </a:cubicBezTo>
                  <a:cubicBezTo>
                    <a:pt x="6511" y="1494"/>
                    <a:pt x="7570" y="554"/>
                    <a:pt x="8840" y="554"/>
                  </a:cubicBezTo>
                  <a:cubicBezTo>
                    <a:pt x="9766" y="554"/>
                    <a:pt x="10617" y="1076"/>
                    <a:pt x="11035" y="1912"/>
                  </a:cubicBezTo>
                  <a:cubicBezTo>
                    <a:pt x="11084" y="2011"/>
                    <a:pt x="11185" y="2069"/>
                    <a:pt x="11287" y="2069"/>
                  </a:cubicBezTo>
                  <a:cubicBezTo>
                    <a:pt x="11308" y="2069"/>
                    <a:pt x="11328" y="2067"/>
                    <a:pt x="11349" y="2062"/>
                  </a:cubicBezTo>
                  <a:cubicBezTo>
                    <a:pt x="11498" y="2017"/>
                    <a:pt x="11662" y="2002"/>
                    <a:pt x="11811" y="2002"/>
                  </a:cubicBezTo>
                  <a:cubicBezTo>
                    <a:pt x="12349" y="2002"/>
                    <a:pt x="12886" y="2271"/>
                    <a:pt x="13215" y="2734"/>
                  </a:cubicBezTo>
                  <a:cubicBezTo>
                    <a:pt x="13266" y="2802"/>
                    <a:pt x="13346" y="2836"/>
                    <a:pt x="13428" y="2836"/>
                  </a:cubicBezTo>
                  <a:cubicBezTo>
                    <a:pt x="13489" y="2836"/>
                    <a:pt x="13552" y="2817"/>
                    <a:pt x="13603" y="2778"/>
                  </a:cubicBezTo>
                  <a:cubicBezTo>
                    <a:pt x="13723" y="2689"/>
                    <a:pt x="13752" y="2525"/>
                    <a:pt x="13663" y="2406"/>
                  </a:cubicBezTo>
                  <a:cubicBezTo>
                    <a:pt x="13215" y="1808"/>
                    <a:pt x="12528" y="1450"/>
                    <a:pt x="11811" y="1450"/>
                  </a:cubicBezTo>
                  <a:cubicBezTo>
                    <a:pt x="11677" y="1450"/>
                    <a:pt x="11558" y="1464"/>
                    <a:pt x="11423" y="1480"/>
                  </a:cubicBezTo>
                  <a:cubicBezTo>
                    <a:pt x="10885" y="568"/>
                    <a:pt x="9915" y="1"/>
                    <a:pt x="8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5696793" y="2134537"/>
              <a:ext cx="53883" cy="53607"/>
            </a:xfrm>
            <a:custGeom>
              <a:avLst/>
              <a:gdLst/>
              <a:ahLst/>
              <a:cxnLst/>
              <a:rect l="l" t="t" r="r" b="b"/>
              <a:pathLst>
                <a:path w="2151" h="2140" extrusionOk="0">
                  <a:moveTo>
                    <a:pt x="1524" y="0"/>
                  </a:moveTo>
                  <a:cubicBezTo>
                    <a:pt x="1016" y="0"/>
                    <a:pt x="612" y="404"/>
                    <a:pt x="612" y="912"/>
                  </a:cubicBezTo>
                  <a:lnTo>
                    <a:pt x="612" y="1210"/>
                  </a:lnTo>
                  <a:lnTo>
                    <a:pt x="493" y="1105"/>
                  </a:lnTo>
                  <a:cubicBezTo>
                    <a:pt x="441" y="1053"/>
                    <a:pt x="370" y="1027"/>
                    <a:pt x="299" y="1027"/>
                  </a:cubicBezTo>
                  <a:cubicBezTo>
                    <a:pt x="228" y="1027"/>
                    <a:pt x="157" y="1053"/>
                    <a:pt x="104" y="1105"/>
                  </a:cubicBezTo>
                  <a:cubicBezTo>
                    <a:pt x="0" y="1225"/>
                    <a:pt x="0" y="1404"/>
                    <a:pt x="104" y="1509"/>
                  </a:cubicBezTo>
                  <a:lnTo>
                    <a:pt x="687" y="2061"/>
                  </a:lnTo>
                  <a:cubicBezTo>
                    <a:pt x="739" y="2113"/>
                    <a:pt x="810" y="2140"/>
                    <a:pt x="881" y="2140"/>
                  </a:cubicBezTo>
                  <a:cubicBezTo>
                    <a:pt x="952" y="2140"/>
                    <a:pt x="1023" y="2113"/>
                    <a:pt x="1076" y="2061"/>
                  </a:cubicBezTo>
                  <a:lnTo>
                    <a:pt x="1643" y="1509"/>
                  </a:lnTo>
                  <a:cubicBezTo>
                    <a:pt x="1762" y="1390"/>
                    <a:pt x="1762" y="1225"/>
                    <a:pt x="1657" y="1105"/>
                  </a:cubicBezTo>
                  <a:cubicBezTo>
                    <a:pt x="1605" y="1053"/>
                    <a:pt x="1535" y="1027"/>
                    <a:pt x="1464" y="1027"/>
                  </a:cubicBezTo>
                  <a:cubicBezTo>
                    <a:pt x="1393" y="1027"/>
                    <a:pt x="1322" y="1053"/>
                    <a:pt x="1269" y="1105"/>
                  </a:cubicBezTo>
                  <a:lnTo>
                    <a:pt x="1165" y="1210"/>
                  </a:lnTo>
                  <a:lnTo>
                    <a:pt x="1165" y="912"/>
                  </a:lnTo>
                  <a:cubicBezTo>
                    <a:pt x="1165" y="717"/>
                    <a:pt x="1315" y="553"/>
                    <a:pt x="1524" y="553"/>
                  </a:cubicBezTo>
                  <a:lnTo>
                    <a:pt x="1882" y="553"/>
                  </a:lnTo>
                  <a:cubicBezTo>
                    <a:pt x="2031" y="553"/>
                    <a:pt x="2151" y="418"/>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5736798" y="2153425"/>
              <a:ext cx="54283" cy="52956"/>
            </a:xfrm>
            <a:custGeom>
              <a:avLst/>
              <a:gdLst/>
              <a:ahLst/>
              <a:cxnLst/>
              <a:rect l="l" t="t" r="r" b="b"/>
              <a:pathLst>
                <a:path w="2167" h="2114" extrusionOk="0">
                  <a:moveTo>
                    <a:pt x="1308" y="1"/>
                  </a:moveTo>
                  <a:cubicBezTo>
                    <a:pt x="1240" y="1"/>
                    <a:pt x="1173" y="23"/>
                    <a:pt x="1121" y="68"/>
                  </a:cubicBezTo>
                  <a:lnTo>
                    <a:pt x="538" y="590"/>
                  </a:lnTo>
                  <a:cubicBezTo>
                    <a:pt x="434" y="695"/>
                    <a:pt x="419" y="874"/>
                    <a:pt x="524" y="994"/>
                  </a:cubicBezTo>
                  <a:cubicBezTo>
                    <a:pt x="578" y="1048"/>
                    <a:pt x="652" y="1074"/>
                    <a:pt x="725" y="1074"/>
                  </a:cubicBezTo>
                  <a:cubicBezTo>
                    <a:pt x="794" y="1074"/>
                    <a:pt x="862" y="1051"/>
                    <a:pt x="912" y="1008"/>
                  </a:cubicBezTo>
                  <a:lnTo>
                    <a:pt x="1032" y="904"/>
                  </a:lnTo>
                  <a:lnTo>
                    <a:pt x="1032" y="1187"/>
                  </a:lnTo>
                  <a:cubicBezTo>
                    <a:pt x="1032" y="1396"/>
                    <a:pt x="867" y="1561"/>
                    <a:pt x="673" y="1561"/>
                  </a:cubicBezTo>
                  <a:lnTo>
                    <a:pt x="285" y="1561"/>
                  </a:lnTo>
                  <a:cubicBezTo>
                    <a:pt x="120" y="1561"/>
                    <a:pt x="1" y="1681"/>
                    <a:pt x="1" y="1830"/>
                  </a:cubicBezTo>
                  <a:cubicBezTo>
                    <a:pt x="1" y="1979"/>
                    <a:pt x="120" y="2113"/>
                    <a:pt x="285" y="2113"/>
                  </a:cubicBezTo>
                  <a:lnTo>
                    <a:pt x="673" y="2113"/>
                  </a:lnTo>
                  <a:cubicBezTo>
                    <a:pt x="1165" y="2113"/>
                    <a:pt x="1583" y="1695"/>
                    <a:pt x="1583" y="1187"/>
                  </a:cubicBezTo>
                  <a:lnTo>
                    <a:pt x="1583" y="919"/>
                  </a:lnTo>
                  <a:lnTo>
                    <a:pt x="1659" y="994"/>
                  </a:lnTo>
                  <a:cubicBezTo>
                    <a:pt x="1718" y="1046"/>
                    <a:pt x="1789" y="1072"/>
                    <a:pt x="1860" y="1072"/>
                  </a:cubicBezTo>
                  <a:cubicBezTo>
                    <a:pt x="1931" y="1072"/>
                    <a:pt x="2002" y="1046"/>
                    <a:pt x="2061" y="994"/>
                  </a:cubicBezTo>
                  <a:cubicBezTo>
                    <a:pt x="2166" y="874"/>
                    <a:pt x="2151" y="710"/>
                    <a:pt x="2047" y="606"/>
                  </a:cubicBezTo>
                  <a:lnTo>
                    <a:pt x="1494" y="68"/>
                  </a:lnTo>
                  <a:cubicBezTo>
                    <a:pt x="1442" y="23"/>
                    <a:pt x="1375" y="1"/>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5853907" y="2173490"/>
              <a:ext cx="15331" cy="13778"/>
            </a:xfrm>
            <a:custGeom>
              <a:avLst/>
              <a:gdLst/>
              <a:ahLst/>
              <a:cxnLst/>
              <a:rect l="l" t="t" r="r" b="b"/>
              <a:pathLst>
                <a:path w="612" h="550" extrusionOk="0">
                  <a:moveTo>
                    <a:pt x="302" y="0"/>
                  </a:moveTo>
                  <a:cubicBezTo>
                    <a:pt x="241" y="0"/>
                    <a:pt x="181" y="19"/>
                    <a:pt x="134" y="58"/>
                  </a:cubicBezTo>
                  <a:cubicBezTo>
                    <a:pt x="44" y="133"/>
                    <a:pt x="0" y="253"/>
                    <a:pt x="44" y="357"/>
                  </a:cubicBezTo>
                  <a:cubicBezTo>
                    <a:pt x="83" y="486"/>
                    <a:pt x="194" y="549"/>
                    <a:pt x="306" y="549"/>
                  </a:cubicBezTo>
                  <a:cubicBezTo>
                    <a:pt x="414" y="549"/>
                    <a:pt x="523" y="490"/>
                    <a:pt x="568" y="372"/>
                  </a:cubicBezTo>
                  <a:cubicBezTo>
                    <a:pt x="612" y="253"/>
                    <a:pt x="568" y="118"/>
                    <a:pt x="462" y="44"/>
                  </a:cubicBezTo>
                  <a:cubicBezTo>
                    <a:pt x="413" y="15"/>
                    <a:pt x="357"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9"/>
          <p:cNvGrpSpPr/>
          <p:nvPr/>
        </p:nvGrpSpPr>
        <p:grpSpPr>
          <a:xfrm>
            <a:off x="6289651" y="2070159"/>
            <a:ext cx="339678" cy="353556"/>
            <a:chOff x="6289651" y="2070159"/>
            <a:chExt cx="339678" cy="353556"/>
          </a:xfrm>
        </p:grpSpPr>
        <p:sp>
          <p:nvSpPr>
            <p:cNvPr id="913" name="Google Shape;913;p49"/>
            <p:cNvSpPr/>
            <p:nvPr/>
          </p:nvSpPr>
          <p:spPr>
            <a:xfrm>
              <a:off x="6289651" y="2315949"/>
              <a:ext cx="147419" cy="107765"/>
            </a:xfrm>
            <a:custGeom>
              <a:avLst/>
              <a:gdLst/>
              <a:ahLst/>
              <a:cxnLst/>
              <a:rect l="l" t="t" r="r" b="b"/>
              <a:pathLst>
                <a:path w="5885" h="4302" extrusionOk="0">
                  <a:moveTo>
                    <a:pt x="4974" y="553"/>
                  </a:moveTo>
                  <a:lnTo>
                    <a:pt x="5332" y="897"/>
                  </a:lnTo>
                  <a:lnTo>
                    <a:pt x="5332" y="1538"/>
                  </a:lnTo>
                  <a:lnTo>
                    <a:pt x="4974" y="1867"/>
                  </a:lnTo>
                  <a:lnTo>
                    <a:pt x="867" y="1867"/>
                  </a:lnTo>
                  <a:lnTo>
                    <a:pt x="554" y="1538"/>
                  </a:lnTo>
                  <a:lnTo>
                    <a:pt x="554" y="881"/>
                  </a:lnTo>
                  <a:lnTo>
                    <a:pt x="867" y="553"/>
                  </a:lnTo>
                  <a:close/>
                  <a:moveTo>
                    <a:pt x="4974" y="2420"/>
                  </a:moveTo>
                  <a:lnTo>
                    <a:pt x="5332" y="2763"/>
                  </a:lnTo>
                  <a:lnTo>
                    <a:pt x="5332" y="3406"/>
                  </a:lnTo>
                  <a:lnTo>
                    <a:pt x="4974" y="3748"/>
                  </a:lnTo>
                  <a:lnTo>
                    <a:pt x="867" y="3748"/>
                  </a:lnTo>
                  <a:lnTo>
                    <a:pt x="554" y="3420"/>
                  </a:lnTo>
                  <a:lnTo>
                    <a:pt x="554" y="2749"/>
                  </a:lnTo>
                  <a:lnTo>
                    <a:pt x="867" y="2420"/>
                  </a:lnTo>
                  <a:close/>
                  <a:moveTo>
                    <a:pt x="747" y="1"/>
                  </a:moveTo>
                  <a:cubicBezTo>
                    <a:pt x="673" y="1"/>
                    <a:pt x="598" y="31"/>
                    <a:pt x="554" y="91"/>
                  </a:cubicBezTo>
                  <a:lnTo>
                    <a:pt x="76" y="583"/>
                  </a:lnTo>
                  <a:cubicBezTo>
                    <a:pt x="31" y="642"/>
                    <a:pt x="1" y="702"/>
                    <a:pt x="1" y="777"/>
                  </a:cubicBezTo>
                  <a:lnTo>
                    <a:pt x="1" y="1658"/>
                  </a:lnTo>
                  <a:cubicBezTo>
                    <a:pt x="1" y="1718"/>
                    <a:pt x="31" y="1793"/>
                    <a:pt x="76" y="1837"/>
                  </a:cubicBezTo>
                  <a:lnTo>
                    <a:pt x="375" y="2151"/>
                  </a:lnTo>
                  <a:lnTo>
                    <a:pt x="76" y="2450"/>
                  </a:lnTo>
                  <a:cubicBezTo>
                    <a:pt x="31" y="2510"/>
                    <a:pt x="1" y="2569"/>
                    <a:pt x="1" y="2643"/>
                  </a:cubicBezTo>
                  <a:lnTo>
                    <a:pt x="1" y="3525"/>
                  </a:lnTo>
                  <a:cubicBezTo>
                    <a:pt x="1" y="3599"/>
                    <a:pt x="31" y="3659"/>
                    <a:pt x="76" y="3719"/>
                  </a:cubicBezTo>
                  <a:lnTo>
                    <a:pt x="554" y="4212"/>
                  </a:lnTo>
                  <a:cubicBezTo>
                    <a:pt x="598" y="4272"/>
                    <a:pt x="673" y="4302"/>
                    <a:pt x="747" y="4302"/>
                  </a:cubicBezTo>
                  <a:lnTo>
                    <a:pt x="5078" y="4302"/>
                  </a:lnTo>
                  <a:cubicBezTo>
                    <a:pt x="5153" y="4302"/>
                    <a:pt x="5227" y="4272"/>
                    <a:pt x="5273" y="4226"/>
                  </a:cubicBezTo>
                  <a:lnTo>
                    <a:pt x="5795" y="3719"/>
                  </a:lnTo>
                  <a:cubicBezTo>
                    <a:pt x="5854" y="3674"/>
                    <a:pt x="5884" y="3599"/>
                    <a:pt x="5884" y="3525"/>
                  </a:cubicBezTo>
                  <a:lnTo>
                    <a:pt x="5884" y="2643"/>
                  </a:lnTo>
                  <a:cubicBezTo>
                    <a:pt x="5884" y="2569"/>
                    <a:pt x="5854" y="2494"/>
                    <a:pt x="5795" y="2450"/>
                  </a:cubicBezTo>
                  <a:lnTo>
                    <a:pt x="5482" y="2151"/>
                  </a:lnTo>
                  <a:lnTo>
                    <a:pt x="5795" y="1853"/>
                  </a:lnTo>
                  <a:cubicBezTo>
                    <a:pt x="5854" y="1807"/>
                    <a:pt x="5884" y="1733"/>
                    <a:pt x="5884" y="1658"/>
                  </a:cubicBezTo>
                  <a:lnTo>
                    <a:pt x="5884" y="777"/>
                  </a:lnTo>
                  <a:cubicBezTo>
                    <a:pt x="5884" y="702"/>
                    <a:pt x="5854" y="628"/>
                    <a:pt x="5795" y="568"/>
                  </a:cubicBezTo>
                  <a:lnTo>
                    <a:pt x="5273" y="75"/>
                  </a:lnTo>
                  <a:cubicBezTo>
                    <a:pt x="5227" y="31"/>
                    <a:pt x="5153" y="1"/>
                    <a:pt x="5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6481935" y="2315949"/>
              <a:ext cx="147394" cy="107765"/>
            </a:xfrm>
            <a:custGeom>
              <a:avLst/>
              <a:gdLst/>
              <a:ahLst/>
              <a:cxnLst/>
              <a:rect l="l" t="t" r="r" b="b"/>
              <a:pathLst>
                <a:path w="5884" h="4302" extrusionOk="0">
                  <a:moveTo>
                    <a:pt x="4973" y="553"/>
                  </a:moveTo>
                  <a:lnTo>
                    <a:pt x="5332" y="897"/>
                  </a:lnTo>
                  <a:lnTo>
                    <a:pt x="5332" y="1538"/>
                  </a:lnTo>
                  <a:lnTo>
                    <a:pt x="4973" y="1867"/>
                  </a:lnTo>
                  <a:lnTo>
                    <a:pt x="866" y="1867"/>
                  </a:lnTo>
                  <a:lnTo>
                    <a:pt x="553" y="1538"/>
                  </a:lnTo>
                  <a:lnTo>
                    <a:pt x="553" y="881"/>
                  </a:lnTo>
                  <a:lnTo>
                    <a:pt x="866" y="553"/>
                  </a:lnTo>
                  <a:close/>
                  <a:moveTo>
                    <a:pt x="4973" y="2420"/>
                  </a:moveTo>
                  <a:lnTo>
                    <a:pt x="5332" y="2763"/>
                  </a:lnTo>
                  <a:lnTo>
                    <a:pt x="5332" y="3406"/>
                  </a:lnTo>
                  <a:lnTo>
                    <a:pt x="4973" y="3748"/>
                  </a:lnTo>
                  <a:lnTo>
                    <a:pt x="866" y="3748"/>
                  </a:lnTo>
                  <a:lnTo>
                    <a:pt x="553" y="3420"/>
                  </a:lnTo>
                  <a:lnTo>
                    <a:pt x="553" y="2749"/>
                  </a:lnTo>
                  <a:lnTo>
                    <a:pt x="866" y="2420"/>
                  </a:lnTo>
                  <a:close/>
                  <a:moveTo>
                    <a:pt x="747" y="1"/>
                  </a:moveTo>
                  <a:cubicBezTo>
                    <a:pt x="673" y="1"/>
                    <a:pt x="597" y="31"/>
                    <a:pt x="553" y="91"/>
                  </a:cubicBezTo>
                  <a:lnTo>
                    <a:pt x="90" y="583"/>
                  </a:lnTo>
                  <a:cubicBezTo>
                    <a:pt x="30" y="642"/>
                    <a:pt x="0" y="702"/>
                    <a:pt x="0" y="777"/>
                  </a:cubicBezTo>
                  <a:lnTo>
                    <a:pt x="0" y="1658"/>
                  </a:lnTo>
                  <a:cubicBezTo>
                    <a:pt x="0" y="1718"/>
                    <a:pt x="30" y="1793"/>
                    <a:pt x="90" y="1837"/>
                  </a:cubicBezTo>
                  <a:lnTo>
                    <a:pt x="374" y="2151"/>
                  </a:lnTo>
                  <a:lnTo>
                    <a:pt x="90" y="2450"/>
                  </a:lnTo>
                  <a:cubicBezTo>
                    <a:pt x="30" y="2510"/>
                    <a:pt x="0" y="2569"/>
                    <a:pt x="0" y="2643"/>
                  </a:cubicBezTo>
                  <a:lnTo>
                    <a:pt x="0" y="3525"/>
                  </a:lnTo>
                  <a:cubicBezTo>
                    <a:pt x="0" y="3599"/>
                    <a:pt x="30" y="3659"/>
                    <a:pt x="90" y="3719"/>
                  </a:cubicBezTo>
                  <a:lnTo>
                    <a:pt x="553" y="4212"/>
                  </a:lnTo>
                  <a:cubicBezTo>
                    <a:pt x="597" y="4272"/>
                    <a:pt x="673" y="4302"/>
                    <a:pt x="747" y="4302"/>
                  </a:cubicBezTo>
                  <a:lnTo>
                    <a:pt x="5093" y="4302"/>
                  </a:lnTo>
                  <a:cubicBezTo>
                    <a:pt x="5152" y="4302"/>
                    <a:pt x="5226" y="4272"/>
                    <a:pt x="5272" y="4226"/>
                  </a:cubicBezTo>
                  <a:lnTo>
                    <a:pt x="5794" y="3719"/>
                  </a:lnTo>
                  <a:cubicBezTo>
                    <a:pt x="5854" y="3674"/>
                    <a:pt x="5883" y="3599"/>
                    <a:pt x="5883" y="3525"/>
                  </a:cubicBezTo>
                  <a:lnTo>
                    <a:pt x="5883" y="2643"/>
                  </a:lnTo>
                  <a:cubicBezTo>
                    <a:pt x="5883" y="2569"/>
                    <a:pt x="5854" y="2494"/>
                    <a:pt x="5794" y="2450"/>
                  </a:cubicBezTo>
                  <a:lnTo>
                    <a:pt x="5495" y="2151"/>
                  </a:lnTo>
                  <a:lnTo>
                    <a:pt x="5794" y="1853"/>
                  </a:lnTo>
                  <a:cubicBezTo>
                    <a:pt x="5854" y="1807"/>
                    <a:pt x="5883" y="1733"/>
                    <a:pt x="5883" y="1658"/>
                  </a:cubicBezTo>
                  <a:lnTo>
                    <a:pt x="5883" y="777"/>
                  </a:lnTo>
                  <a:cubicBezTo>
                    <a:pt x="5883" y="702"/>
                    <a:pt x="5854" y="628"/>
                    <a:pt x="5794" y="568"/>
                  </a:cubicBezTo>
                  <a:lnTo>
                    <a:pt x="5272" y="75"/>
                  </a:lnTo>
                  <a:cubicBezTo>
                    <a:pt x="5226" y="31"/>
                    <a:pt x="5152" y="1"/>
                    <a:pt x="50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6508112" y="2339496"/>
              <a:ext cx="15381" cy="13903"/>
            </a:xfrm>
            <a:custGeom>
              <a:avLst/>
              <a:gdLst/>
              <a:ahLst/>
              <a:cxnLst/>
              <a:rect l="l" t="t" r="r" b="b"/>
              <a:pathLst>
                <a:path w="614" h="555" extrusionOk="0">
                  <a:moveTo>
                    <a:pt x="298" y="0"/>
                  </a:moveTo>
                  <a:cubicBezTo>
                    <a:pt x="247" y="0"/>
                    <a:pt x="196" y="14"/>
                    <a:pt x="150" y="47"/>
                  </a:cubicBezTo>
                  <a:cubicBezTo>
                    <a:pt x="46" y="121"/>
                    <a:pt x="0" y="256"/>
                    <a:pt x="46" y="375"/>
                  </a:cubicBezTo>
                  <a:cubicBezTo>
                    <a:pt x="90" y="495"/>
                    <a:pt x="209" y="554"/>
                    <a:pt x="329" y="554"/>
                  </a:cubicBezTo>
                  <a:cubicBezTo>
                    <a:pt x="448" y="539"/>
                    <a:pt x="553" y="449"/>
                    <a:pt x="568" y="330"/>
                  </a:cubicBezTo>
                  <a:cubicBezTo>
                    <a:pt x="613" y="148"/>
                    <a:pt x="460"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6315478" y="2386290"/>
              <a:ext cx="15731" cy="13853"/>
            </a:xfrm>
            <a:custGeom>
              <a:avLst/>
              <a:gdLst/>
              <a:ahLst/>
              <a:cxnLst/>
              <a:rect l="l" t="t" r="r" b="b"/>
              <a:pathLst>
                <a:path w="628" h="553" extrusionOk="0">
                  <a:moveTo>
                    <a:pt x="301" y="0"/>
                  </a:moveTo>
                  <a:cubicBezTo>
                    <a:pt x="270" y="0"/>
                    <a:pt x="239" y="5"/>
                    <a:pt x="210" y="15"/>
                  </a:cubicBezTo>
                  <a:cubicBezTo>
                    <a:pt x="75" y="74"/>
                    <a:pt x="1" y="239"/>
                    <a:pt x="60" y="389"/>
                  </a:cubicBezTo>
                  <a:cubicBezTo>
                    <a:pt x="107" y="493"/>
                    <a:pt x="217" y="552"/>
                    <a:pt x="327" y="552"/>
                  </a:cubicBezTo>
                  <a:cubicBezTo>
                    <a:pt x="358" y="552"/>
                    <a:pt x="389" y="548"/>
                    <a:pt x="419" y="538"/>
                  </a:cubicBezTo>
                  <a:cubicBezTo>
                    <a:pt x="553" y="478"/>
                    <a:pt x="628" y="313"/>
                    <a:pt x="568" y="164"/>
                  </a:cubicBezTo>
                  <a:cubicBezTo>
                    <a:pt x="522" y="60"/>
                    <a:pt x="41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6508112" y="2386290"/>
              <a:ext cx="15381" cy="13853"/>
            </a:xfrm>
            <a:custGeom>
              <a:avLst/>
              <a:gdLst/>
              <a:ahLst/>
              <a:cxnLst/>
              <a:rect l="l" t="t" r="r" b="b"/>
              <a:pathLst>
                <a:path w="614" h="553" extrusionOk="0">
                  <a:moveTo>
                    <a:pt x="294" y="0"/>
                  </a:moveTo>
                  <a:cubicBezTo>
                    <a:pt x="261" y="0"/>
                    <a:pt x="228" y="5"/>
                    <a:pt x="195" y="15"/>
                  </a:cubicBezTo>
                  <a:cubicBezTo>
                    <a:pt x="60" y="74"/>
                    <a:pt x="0" y="239"/>
                    <a:pt x="46" y="389"/>
                  </a:cubicBezTo>
                  <a:cubicBezTo>
                    <a:pt x="92" y="493"/>
                    <a:pt x="202" y="552"/>
                    <a:pt x="312" y="552"/>
                  </a:cubicBezTo>
                  <a:cubicBezTo>
                    <a:pt x="343" y="552"/>
                    <a:pt x="375" y="548"/>
                    <a:pt x="404" y="538"/>
                  </a:cubicBezTo>
                  <a:cubicBezTo>
                    <a:pt x="553" y="478"/>
                    <a:pt x="613" y="313"/>
                    <a:pt x="553" y="164"/>
                  </a:cubicBezTo>
                  <a:cubicBezTo>
                    <a:pt x="518" y="60"/>
                    <a:pt x="411"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6315478" y="2339371"/>
              <a:ext cx="15731" cy="13853"/>
            </a:xfrm>
            <a:custGeom>
              <a:avLst/>
              <a:gdLst/>
              <a:ahLst/>
              <a:cxnLst/>
              <a:rect l="l" t="t" r="r" b="b"/>
              <a:pathLst>
                <a:path w="628" h="553" extrusionOk="0">
                  <a:moveTo>
                    <a:pt x="309" y="1"/>
                  </a:moveTo>
                  <a:cubicBezTo>
                    <a:pt x="275" y="1"/>
                    <a:pt x="242" y="7"/>
                    <a:pt x="210" y="22"/>
                  </a:cubicBezTo>
                  <a:cubicBezTo>
                    <a:pt x="75" y="81"/>
                    <a:pt x="1" y="245"/>
                    <a:pt x="60" y="380"/>
                  </a:cubicBezTo>
                  <a:cubicBezTo>
                    <a:pt x="105" y="491"/>
                    <a:pt x="206" y="552"/>
                    <a:pt x="311" y="552"/>
                  </a:cubicBezTo>
                  <a:cubicBezTo>
                    <a:pt x="347" y="552"/>
                    <a:pt x="384" y="545"/>
                    <a:pt x="419" y="529"/>
                  </a:cubicBezTo>
                  <a:cubicBezTo>
                    <a:pt x="553" y="470"/>
                    <a:pt x="628" y="305"/>
                    <a:pt x="568" y="171"/>
                  </a:cubicBezTo>
                  <a:cubicBezTo>
                    <a:pt x="523" y="68"/>
                    <a:pt x="416"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9"/>
            <p:cNvSpPr/>
            <p:nvPr/>
          </p:nvSpPr>
          <p:spPr>
            <a:xfrm>
              <a:off x="6334942" y="2076722"/>
              <a:ext cx="249147" cy="189403"/>
            </a:xfrm>
            <a:custGeom>
              <a:avLst/>
              <a:gdLst/>
              <a:ahLst/>
              <a:cxnLst/>
              <a:rect l="l" t="t" r="r" b="b"/>
              <a:pathLst>
                <a:path w="9946" h="7561" extrusionOk="0">
                  <a:moveTo>
                    <a:pt x="5808" y="2756"/>
                  </a:moveTo>
                  <a:cubicBezTo>
                    <a:pt x="6017" y="2831"/>
                    <a:pt x="6197" y="2935"/>
                    <a:pt x="6361" y="3070"/>
                  </a:cubicBezTo>
                  <a:cubicBezTo>
                    <a:pt x="6182" y="3369"/>
                    <a:pt x="6167" y="3742"/>
                    <a:pt x="6346" y="4056"/>
                  </a:cubicBezTo>
                  <a:cubicBezTo>
                    <a:pt x="6525" y="4369"/>
                    <a:pt x="6869" y="4534"/>
                    <a:pt x="7212" y="4534"/>
                  </a:cubicBezTo>
                  <a:cubicBezTo>
                    <a:pt x="7242" y="4743"/>
                    <a:pt x="7242" y="4952"/>
                    <a:pt x="7212" y="5161"/>
                  </a:cubicBezTo>
                  <a:cubicBezTo>
                    <a:pt x="6869" y="5161"/>
                    <a:pt x="6525" y="5325"/>
                    <a:pt x="6346" y="5639"/>
                  </a:cubicBezTo>
                  <a:cubicBezTo>
                    <a:pt x="6167" y="5952"/>
                    <a:pt x="6182" y="6326"/>
                    <a:pt x="6361" y="6624"/>
                  </a:cubicBezTo>
                  <a:cubicBezTo>
                    <a:pt x="6197" y="6758"/>
                    <a:pt x="6017" y="6863"/>
                    <a:pt x="5808" y="6937"/>
                  </a:cubicBezTo>
                  <a:cubicBezTo>
                    <a:pt x="5659" y="6639"/>
                    <a:pt x="5331" y="6430"/>
                    <a:pt x="4972" y="6430"/>
                  </a:cubicBezTo>
                  <a:cubicBezTo>
                    <a:pt x="4614" y="6430"/>
                    <a:pt x="4301" y="6639"/>
                    <a:pt x="4136" y="6937"/>
                  </a:cubicBezTo>
                  <a:cubicBezTo>
                    <a:pt x="3942" y="6863"/>
                    <a:pt x="3748" y="6758"/>
                    <a:pt x="3584" y="6624"/>
                  </a:cubicBezTo>
                  <a:cubicBezTo>
                    <a:pt x="3763" y="6326"/>
                    <a:pt x="3778" y="5952"/>
                    <a:pt x="3598" y="5639"/>
                  </a:cubicBezTo>
                  <a:cubicBezTo>
                    <a:pt x="3426" y="5337"/>
                    <a:pt x="3117" y="5174"/>
                    <a:pt x="2789" y="5174"/>
                  </a:cubicBezTo>
                  <a:cubicBezTo>
                    <a:pt x="2775" y="5174"/>
                    <a:pt x="2762" y="5175"/>
                    <a:pt x="2748" y="5175"/>
                  </a:cubicBezTo>
                  <a:cubicBezTo>
                    <a:pt x="2718" y="4952"/>
                    <a:pt x="2718" y="4743"/>
                    <a:pt x="2748" y="4534"/>
                  </a:cubicBezTo>
                  <a:cubicBezTo>
                    <a:pt x="3091" y="4534"/>
                    <a:pt x="3419" y="4369"/>
                    <a:pt x="3598" y="4056"/>
                  </a:cubicBezTo>
                  <a:cubicBezTo>
                    <a:pt x="3778" y="3742"/>
                    <a:pt x="3763" y="3369"/>
                    <a:pt x="3584" y="3070"/>
                  </a:cubicBezTo>
                  <a:cubicBezTo>
                    <a:pt x="3748" y="2951"/>
                    <a:pt x="3942" y="2831"/>
                    <a:pt x="4136" y="2756"/>
                  </a:cubicBezTo>
                  <a:cubicBezTo>
                    <a:pt x="4301" y="3055"/>
                    <a:pt x="4614" y="3264"/>
                    <a:pt x="4972" y="3264"/>
                  </a:cubicBezTo>
                  <a:cubicBezTo>
                    <a:pt x="5331" y="3264"/>
                    <a:pt x="5659" y="3055"/>
                    <a:pt x="5808" y="2756"/>
                  </a:cubicBezTo>
                  <a:close/>
                  <a:moveTo>
                    <a:pt x="3485" y="1"/>
                  </a:moveTo>
                  <a:cubicBezTo>
                    <a:pt x="3448" y="1"/>
                    <a:pt x="3410" y="8"/>
                    <a:pt x="3375" y="24"/>
                  </a:cubicBezTo>
                  <a:cubicBezTo>
                    <a:pt x="2509" y="442"/>
                    <a:pt x="1896" y="1249"/>
                    <a:pt x="1717" y="2174"/>
                  </a:cubicBezTo>
                  <a:cubicBezTo>
                    <a:pt x="761" y="2219"/>
                    <a:pt x="0" y="3011"/>
                    <a:pt x="0" y="3966"/>
                  </a:cubicBezTo>
                  <a:cubicBezTo>
                    <a:pt x="0" y="4966"/>
                    <a:pt x="807" y="5773"/>
                    <a:pt x="1792" y="5773"/>
                  </a:cubicBezTo>
                  <a:lnTo>
                    <a:pt x="2523" y="5773"/>
                  </a:lnTo>
                  <a:cubicBezTo>
                    <a:pt x="2553" y="5773"/>
                    <a:pt x="2598" y="5758"/>
                    <a:pt x="2643" y="5743"/>
                  </a:cubicBezTo>
                  <a:cubicBezTo>
                    <a:pt x="2689" y="5723"/>
                    <a:pt x="2738" y="5714"/>
                    <a:pt x="2786" y="5714"/>
                  </a:cubicBezTo>
                  <a:cubicBezTo>
                    <a:pt x="2922" y="5714"/>
                    <a:pt x="3054" y="5789"/>
                    <a:pt x="3121" y="5922"/>
                  </a:cubicBezTo>
                  <a:cubicBezTo>
                    <a:pt x="3226" y="6087"/>
                    <a:pt x="3180" y="6310"/>
                    <a:pt x="3031" y="6430"/>
                  </a:cubicBezTo>
                  <a:cubicBezTo>
                    <a:pt x="2957" y="6475"/>
                    <a:pt x="2927" y="6549"/>
                    <a:pt x="2911" y="6624"/>
                  </a:cubicBezTo>
                  <a:cubicBezTo>
                    <a:pt x="2911" y="6698"/>
                    <a:pt x="2941" y="6788"/>
                    <a:pt x="3001" y="6833"/>
                  </a:cubicBezTo>
                  <a:cubicBezTo>
                    <a:pt x="3345" y="7176"/>
                    <a:pt x="3778" y="7431"/>
                    <a:pt x="4241" y="7550"/>
                  </a:cubicBezTo>
                  <a:cubicBezTo>
                    <a:pt x="4267" y="7557"/>
                    <a:pt x="4292" y="7560"/>
                    <a:pt x="4317" y="7560"/>
                  </a:cubicBezTo>
                  <a:cubicBezTo>
                    <a:pt x="4453" y="7560"/>
                    <a:pt x="4572" y="7465"/>
                    <a:pt x="4584" y="7325"/>
                  </a:cubicBezTo>
                  <a:cubicBezTo>
                    <a:pt x="4614" y="7132"/>
                    <a:pt x="4779" y="6983"/>
                    <a:pt x="4972" y="6983"/>
                  </a:cubicBezTo>
                  <a:cubicBezTo>
                    <a:pt x="5167" y="6983"/>
                    <a:pt x="5346" y="7132"/>
                    <a:pt x="5360" y="7325"/>
                  </a:cubicBezTo>
                  <a:cubicBezTo>
                    <a:pt x="5386" y="7465"/>
                    <a:pt x="5507" y="7560"/>
                    <a:pt x="5634" y="7560"/>
                  </a:cubicBezTo>
                  <a:cubicBezTo>
                    <a:pt x="5657" y="7560"/>
                    <a:pt x="5681" y="7557"/>
                    <a:pt x="5704" y="7550"/>
                  </a:cubicBezTo>
                  <a:cubicBezTo>
                    <a:pt x="6182" y="7431"/>
                    <a:pt x="6600" y="7176"/>
                    <a:pt x="6943" y="6833"/>
                  </a:cubicBezTo>
                  <a:cubicBezTo>
                    <a:pt x="7003" y="6788"/>
                    <a:pt x="7033" y="6698"/>
                    <a:pt x="7033" y="6624"/>
                  </a:cubicBezTo>
                  <a:cubicBezTo>
                    <a:pt x="7033" y="6549"/>
                    <a:pt x="6989" y="6475"/>
                    <a:pt x="6929" y="6430"/>
                  </a:cubicBezTo>
                  <a:cubicBezTo>
                    <a:pt x="6764" y="6310"/>
                    <a:pt x="6720" y="6087"/>
                    <a:pt x="6824" y="5922"/>
                  </a:cubicBezTo>
                  <a:cubicBezTo>
                    <a:pt x="6902" y="5789"/>
                    <a:pt x="7036" y="5714"/>
                    <a:pt x="7174" y="5714"/>
                  </a:cubicBezTo>
                  <a:cubicBezTo>
                    <a:pt x="7222" y="5714"/>
                    <a:pt x="7271" y="5723"/>
                    <a:pt x="7317" y="5743"/>
                  </a:cubicBezTo>
                  <a:cubicBezTo>
                    <a:pt x="7347" y="5758"/>
                    <a:pt x="7391" y="5773"/>
                    <a:pt x="7421" y="5773"/>
                  </a:cubicBezTo>
                  <a:lnTo>
                    <a:pt x="7660" y="5773"/>
                  </a:lnTo>
                  <a:cubicBezTo>
                    <a:pt x="8900" y="5773"/>
                    <a:pt x="9945" y="4713"/>
                    <a:pt x="9945" y="3473"/>
                  </a:cubicBezTo>
                  <a:cubicBezTo>
                    <a:pt x="9945" y="2234"/>
                    <a:pt x="8900" y="1173"/>
                    <a:pt x="7660" y="1173"/>
                  </a:cubicBezTo>
                  <a:cubicBezTo>
                    <a:pt x="7526" y="1173"/>
                    <a:pt x="7391" y="1189"/>
                    <a:pt x="7272" y="1219"/>
                  </a:cubicBezTo>
                  <a:cubicBezTo>
                    <a:pt x="6959" y="696"/>
                    <a:pt x="6511" y="293"/>
                    <a:pt x="5973" y="24"/>
                  </a:cubicBezTo>
                  <a:cubicBezTo>
                    <a:pt x="5938" y="8"/>
                    <a:pt x="5900" y="1"/>
                    <a:pt x="5863" y="1"/>
                  </a:cubicBezTo>
                  <a:cubicBezTo>
                    <a:pt x="5758" y="1"/>
                    <a:pt x="5655" y="59"/>
                    <a:pt x="5599" y="158"/>
                  </a:cubicBezTo>
                  <a:cubicBezTo>
                    <a:pt x="5540" y="293"/>
                    <a:pt x="5599" y="457"/>
                    <a:pt x="5734" y="532"/>
                  </a:cubicBezTo>
                  <a:cubicBezTo>
                    <a:pt x="6226" y="755"/>
                    <a:pt x="6630" y="1159"/>
                    <a:pt x="6884" y="1651"/>
                  </a:cubicBezTo>
                  <a:cubicBezTo>
                    <a:pt x="6930" y="1744"/>
                    <a:pt x="7022" y="1801"/>
                    <a:pt x="7116" y="1801"/>
                  </a:cubicBezTo>
                  <a:cubicBezTo>
                    <a:pt x="7144" y="1801"/>
                    <a:pt x="7171" y="1796"/>
                    <a:pt x="7198" y="1786"/>
                  </a:cubicBezTo>
                  <a:cubicBezTo>
                    <a:pt x="7347" y="1756"/>
                    <a:pt x="7496" y="1726"/>
                    <a:pt x="7660" y="1726"/>
                  </a:cubicBezTo>
                  <a:cubicBezTo>
                    <a:pt x="8108" y="1726"/>
                    <a:pt x="8542" y="1920"/>
                    <a:pt x="8884" y="2248"/>
                  </a:cubicBezTo>
                  <a:cubicBezTo>
                    <a:pt x="9213" y="2577"/>
                    <a:pt x="9392" y="3025"/>
                    <a:pt x="9392" y="3473"/>
                  </a:cubicBezTo>
                  <a:cubicBezTo>
                    <a:pt x="9392" y="4384"/>
                    <a:pt x="8661" y="5161"/>
                    <a:pt x="7750" y="5221"/>
                  </a:cubicBezTo>
                  <a:cubicBezTo>
                    <a:pt x="7809" y="4847"/>
                    <a:pt x="7779" y="4488"/>
                    <a:pt x="7690" y="4130"/>
                  </a:cubicBezTo>
                  <a:cubicBezTo>
                    <a:pt x="7656" y="4006"/>
                    <a:pt x="7545" y="3924"/>
                    <a:pt x="7429" y="3924"/>
                  </a:cubicBezTo>
                  <a:cubicBezTo>
                    <a:pt x="7391" y="3924"/>
                    <a:pt x="7353" y="3933"/>
                    <a:pt x="7317" y="3951"/>
                  </a:cubicBezTo>
                  <a:cubicBezTo>
                    <a:pt x="7270" y="3971"/>
                    <a:pt x="7220" y="3980"/>
                    <a:pt x="7171" y="3980"/>
                  </a:cubicBezTo>
                  <a:cubicBezTo>
                    <a:pt x="7035" y="3980"/>
                    <a:pt x="6901" y="3907"/>
                    <a:pt x="6824" y="3787"/>
                  </a:cubicBezTo>
                  <a:cubicBezTo>
                    <a:pt x="6734" y="3608"/>
                    <a:pt x="6764" y="3383"/>
                    <a:pt x="6929" y="3264"/>
                  </a:cubicBezTo>
                  <a:cubicBezTo>
                    <a:pt x="6989" y="3220"/>
                    <a:pt x="7033" y="3144"/>
                    <a:pt x="7033" y="3070"/>
                  </a:cubicBezTo>
                  <a:cubicBezTo>
                    <a:pt x="7033" y="2995"/>
                    <a:pt x="7003" y="2921"/>
                    <a:pt x="6943" y="2861"/>
                  </a:cubicBezTo>
                  <a:cubicBezTo>
                    <a:pt x="6600" y="2517"/>
                    <a:pt x="6182" y="2264"/>
                    <a:pt x="5704" y="2145"/>
                  </a:cubicBezTo>
                  <a:cubicBezTo>
                    <a:pt x="5678" y="2134"/>
                    <a:pt x="5651" y="2129"/>
                    <a:pt x="5624" y="2129"/>
                  </a:cubicBezTo>
                  <a:cubicBezTo>
                    <a:pt x="5576" y="2129"/>
                    <a:pt x="5528" y="2145"/>
                    <a:pt x="5480" y="2174"/>
                  </a:cubicBezTo>
                  <a:cubicBezTo>
                    <a:pt x="5420" y="2219"/>
                    <a:pt x="5376" y="2294"/>
                    <a:pt x="5360" y="2368"/>
                  </a:cubicBezTo>
                  <a:cubicBezTo>
                    <a:pt x="5346" y="2563"/>
                    <a:pt x="5167" y="2712"/>
                    <a:pt x="4972" y="2712"/>
                  </a:cubicBezTo>
                  <a:cubicBezTo>
                    <a:pt x="4779" y="2712"/>
                    <a:pt x="4614" y="2563"/>
                    <a:pt x="4584" y="2368"/>
                  </a:cubicBezTo>
                  <a:cubicBezTo>
                    <a:pt x="4572" y="2230"/>
                    <a:pt x="4453" y="2134"/>
                    <a:pt x="4318" y="2134"/>
                  </a:cubicBezTo>
                  <a:cubicBezTo>
                    <a:pt x="4293" y="2134"/>
                    <a:pt x="4267" y="2137"/>
                    <a:pt x="4241" y="2145"/>
                  </a:cubicBezTo>
                  <a:cubicBezTo>
                    <a:pt x="3807" y="2264"/>
                    <a:pt x="3405" y="2487"/>
                    <a:pt x="3061" y="2802"/>
                  </a:cubicBezTo>
                  <a:cubicBezTo>
                    <a:pt x="3046" y="2816"/>
                    <a:pt x="3017" y="2831"/>
                    <a:pt x="3001" y="2861"/>
                  </a:cubicBezTo>
                  <a:cubicBezTo>
                    <a:pt x="2882" y="2981"/>
                    <a:pt x="2897" y="3174"/>
                    <a:pt x="3031" y="3264"/>
                  </a:cubicBezTo>
                  <a:cubicBezTo>
                    <a:pt x="3180" y="3383"/>
                    <a:pt x="3226" y="3608"/>
                    <a:pt x="3121" y="3787"/>
                  </a:cubicBezTo>
                  <a:cubicBezTo>
                    <a:pt x="3055" y="3907"/>
                    <a:pt x="2924" y="3980"/>
                    <a:pt x="2783" y="3980"/>
                  </a:cubicBezTo>
                  <a:cubicBezTo>
                    <a:pt x="2732" y="3980"/>
                    <a:pt x="2680" y="3971"/>
                    <a:pt x="2628" y="3951"/>
                  </a:cubicBezTo>
                  <a:cubicBezTo>
                    <a:pt x="2598" y="3936"/>
                    <a:pt x="2561" y="3928"/>
                    <a:pt x="2522" y="3928"/>
                  </a:cubicBezTo>
                  <a:cubicBezTo>
                    <a:pt x="2483" y="3928"/>
                    <a:pt x="2441" y="3936"/>
                    <a:pt x="2404" y="3951"/>
                  </a:cubicBezTo>
                  <a:cubicBezTo>
                    <a:pt x="2330" y="3996"/>
                    <a:pt x="2284" y="4056"/>
                    <a:pt x="2270" y="4130"/>
                  </a:cubicBezTo>
                  <a:cubicBezTo>
                    <a:pt x="2165" y="4488"/>
                    <a:pt x="2151" y="4862"/>
                    <a:pt x="2195" y="5221"/>
                  </a:cubicBezTo>
                  <a:lnTo>
                    <a:pt x="1792" y="5221"/>
                  </a:lnTo>
                  <a:cubicBezTo>
                    <a:pt x="1105" y="5221"/>
                    <a:pt x="552" y="4653"/>
                    <a:pt x="552" y="3966"/>
                  </a:cubicBezTo>
                  <a:cubicBezTo>
                    <a:pt x="552" y="3279"/>
                    <a:pt x="1105" y="2726"/>
                    <a:pt x="1792" y="2726"/>
                  </a:cubicBezTo>
                  <a:lnTo>
                    <a:pt x="1926" y="2726"/>
                  </a:lnTo>
                  <a:cubicBezTo>
                    <a:pt x="1936" y="2727"/>
                    <a:pt x="1946" y="2728"/>
                    <a:pt x="1955" y="2728"/>
                  </a:cubicBezTo>
                  <a:cubicBezTo>
                    <a:pt x="2092" y="2728"/>
                    <a:pt x="2211" y="2627"/>
                    <a:pt x="2225" y="2487"/>
                  </a:cubicBezTo>
                  <a:cubicBezTo>
                    <a:pt x="2314" y="1637"/>
                    <a:pt x="2852" y="890"/>
                    <a:pt x="3614" y="532"/>
                  </a:cubicBezTo>
                  <a:cubicBezTo>
                    <a:pt x="3748" y="457"/>
                    <a:pt x="3807" y="293"/>
                    <a:pt x="3748" y="158"/>
                  </a:cubicBezTo>
                  <a:cubicBezTo>
                    <a:pt x="3693" y="59"/>
                    <a:pt x="3589" y="1"/>
                    <a:pt x="3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9"/>
            <p:cNvSpPr/>
            <p:nvPr/>
          </p:nvSpPr>
          <p:spPr>
            <a:xfrm>
              <a:off x="6432937" y="2171586"/>
              <a:ext cx="53131" cy="53131"/>
            </a:xfrm>
            <a:custGeom>
              <a:avLst/>
              <a:gdLst/>
              <a:ahLst/>
              <a:cxnLst/>
              <a:rect l="l" t="t" r="r" b="b"/>
              <a:pathLst>
                <a:path w="2121" h="2121" extrusionOk="0">
                  <a:moveTo>
                    <a:pt x="1060" y="552"/>
                  </a:moveTo>
                  <a:cubicBezTo>
                    <a:pt x="1225" y="552"/>
                    <a:pt x="1359" y="627"/>
                    <a:pt x="1448" y="731"/>
                  </a:cubicBezTo>
                  <a:cubicBezTo>
                    <a:pt x="1524" y="821"/>
                    <a:pt x="1568" y="940"/>
                    <a:pt x="1568" y="1060"/>
                  </a:cubicBezTo>
                  <a:cubicBezTo>
                    <a:pt x="1568" y="1344"/>
                    <a:pt x="1344" y="1567"/>
                    <a:pt x="1060" y="1567"/>
                  </a:cubicBezTo>
                  <a:cubicBezTo>
                    <a:pt x="777" y="1567"/>
                    <a:pt x="552" y="1344"/>
                    <a:pt x="552" y="1060"/>
                  </a:cubicBezTo>
                  <a:cubicBezTo>
                    <a:pt x="552" y="926"/>
                    <a:pt x="612" y="791"/>
                    <a:pt x="702" y="701"/>
                  </a:cubicBezTo>
                  <a:cubicBezTo>
                    <a:pt x="791" y="612"/>
                    <a:pt x="926" y="552"/>
                    <a:pt x="1060" y="552"/>
                  </a:cubicBezTo>
                  <a:close/>
                  <a:moveTo>
                    <a:pt x="1060" y="0"/>
                  </a:moveTo>
                  <a:cubicBezTo>
                    <a:pt x="791" y="0"/>
                    <a:pt x="538" y="104"/>
                    <a:pt x="343" y="283"/>
                  </a:cubicBezTo>
                  <a:cubicBezTo>
                    <a:pt x="134" y="478"/>
                    <a:pt x="1" y="761"/>
                    <a:pt x="1" y="1060"/>
                  </a:cubicBezTo>
                  <a:cubicBezTo>
                    <a:pt x="1" y="1643"/>
                    <a:pt x="478" y="2121"/>
                    <a:pt x="1060" y="2121"/>
                  </a:cubicBezTo>
                  <a:cubicBezTo>
                    <a:pt x="1643" y="2121"/>
                    <a:pt x="2121" y="1643"/>
                    <a:pt x="2121" y="1060"/>
                  </a:cubicBezTo>
                  <a:cubicBezTo>
                    <a:pt x="2121" y="806"/>
                    <a:pt x="2031" y="582"/>
                    <a:pt x="1882" y="388"/>
                  </a:cubicBezTo>
                  <a:cubicBezTo>
                    <a:pt x="1687" y="149"/>
                    <a:pt x="13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6522316" y="2246736"/>
              <a:ext cx="38928" cy="58041"/>
            </a:xfrm>
            <a:custGeom>
              <a:avLst/>
              <a:gdLst/>
              <a:ahLst/>
              <a:cxnLst/>
              <a:rect l="l" t="t" r="r" b="b"/>
              <a:pathLst>
                <a:path w="1554" h="2317" extrusionOk="0">
                  <a:moveTo>
                    <a:pt x="270" y="1"/>
                  </a:moveTo>
                  <a:cubicBezTo>
                    <a:pt x="120" y="1"/>
                    <a:pt x="1" y="120"/>
                    <a:pt x="1" y="270"/>
                  </a:cubicBezTo>
                  <a:lnTo>
                    <a:pt x="1" y="1121"/>
                  </a:lnTo>
                  <a:cubicBezTo>
                    <a:pt x="1" y="1285"/>
                    <a:pt x="120" y="1405"/>
                    <a:pt x="270" y="1405"/>
                  </a:cubicBezTo>
                  <a:cubicBezTo>
                    <a:pt x="434" y="1405"/>
                    <a:pt x="554" y="1285"/>
                    <a:pt x="554" y="1121"/>
                  </a:cubicBezTo>
                  <a:lnTo>
                    <a:pt x="554" y="942"/>
                  </a:lnTo>
                  <a:lnTo>
                    <a:pt x="867" y="1255"/>
                  </a:lnTo>
                  <a:cubicBezTo>
                    <a:pt x="942" y="1330"/>
                    <a:pt x="1002" y="1450"/>
                    <a:pt x="1002" y="1569"/>
                  </a:cubicBezTo>
                  <a:lnTo>
                    <a:pt x="1002" y="2047"/>
                  </a:lnTo>
                  <a:cubicBezTo>
                    <a:pt x="1002" y="2197"/>
                    <a:pt x="1121" y="2316"/>
                    <a:pt x="1271" y="2316"/>
                  </a:cubicBezTo>
                  <a:cubicBezTo>
                    <a:pt x="1420" y="2316"/>
                    <a:pt x="1554" y="2197"/>
                    <a:pt x="1554" y="2047"/>
                  </a:cubicBezTo>
                  <a:lnTo>
                    <a:pt x="1554" y="1569"/>
                  </a:lnTo>
                  <a:cubicBezTo>
                    <a:pt x="1554" y="1301"/>
                    <a:pt x="1450" y="1046"/>
                    <a:pt x="1255" y="853"/>
                  </a:cubicBezTo>
                  <a:lnTo>
                    <a:pt x="942" y="554"/>
                  </a:lnTo>
                  <a:lnTo>
                    <a:pt x="1136" y="554"/>
                  </a:lnTo>
                  <a:cubicBezTo>
                    <a:pt x="1301" y="554"/>
                    <a:pt x="1420" y="419"/>
                    <a:pt x="1420" y="270"/>
                  </a:cubicBezTo>
                  <a:cubicBezTo>
                    <a:pt x="1420" y="120"/>
                    <a:pt x="1301"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6356635" y="2246736"/>
              <a:ext cx="38527" cy="58041"/>
            </a:xfrm>
            <a:custGeom>
              <a:avLst/>
              <a:gdLst/>
              <a:ahLst/>
              <a:cxnLst/>
              <a:rect l="l" t="t" r="r" b="b"/>
              <a:pathLst>
                <a:path w="1538" h="2317" extrusionOk="0">
                  <a:moveTo>
                    <a:pt x="403" y="1"/>
                  </a:moveTo>
                  <a:cubicBezTo>
                    <a:pt x="254" y="1"/>
                    <a:pt x="120" y="120"/>
                    <a:pt x="120" y="270"/>
                  </a:cubicBezTo>
                  <a:cubicBezTo>
                    <a:pt x="120" y="419"/>
                    <a:pt x="254" y="554"/>
                    <a:pt x="403" y="554"/>
                  </a:cubicBezTo>
                  <a:lnTo>
                    <a:pt x="598" y="554"/>
                  </a:lnTo>
                  <a:lnTo>
                    <a:pt x="283" y="853"/>
                  </a:lnTo>
                  <a:cubicBezTo>
                    <a:pt x="104" y="1046"/>
                    <a:pt x="0" y="1301"/>
                    <a:pt x="0" y="1569"/>
                  </a:cubicBezTo>
                  <a:lnTo>
                    <a:pt x="0" y="2047"/>
                  </a:lnTo>
                  <a:cubicBezTo>
                    <a:pt x="0" y="2197"/>
                    <a:pt x="120" y="2316"/>
                    <a:pt x="269" y="2316"/>
                  </a:cubicBezTo>
                  <a:cubicBezTo>
                    <a:pt x="418" y="2316"/>
                    <a:pt x="538" y="2197"/>
                    <a:pt x="538" y="2047"/>
                  </a:cubicBezTo>
                  <a:lnTo>
                    <a:pt x="538" y="1569"/>
                  </a:lnTo>
                  <a:cubicBezTo>
                    <a:pt x="538" y="1450"/>
                    <a:pt x="598" y="1330"/>
                    <a:pt x="687" y="1255"/>
                  </a:cubicBezTo>
                  <a:lnTo>
                    <a:pt x="986" y="942"/>
                  </a:lnTo>
                  <a:lnTo>
                    <a:pt x="986" y="1121"/>
                  </a:lnTo>
                  <a:cubicBezTo>
                    <a:pt x="986" y="1285"/>
                    <a:pt x="1120" y="1405"/>
                    <a:pt x="1269" y="1405"/>
                  </a:cubicBezTo>
                  <a:cubicBezTo>
                    <a:pt x="1418" y="1405"/>
                    <a:pt x="1538" y="1285"/>
                    <a:pt x="1538" y="1121"/>
                  </a:cubicBezTo>
                  <a:lnTo>
                    <a:pt x="1538" y="270"/>
                  </a:lnTo>
                  <a:cubicBezTo>
                    <a:pt x="1538" y="120"/>
                    <a:pt x="1418"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6444510" y="2070159"/>
              <a:ext cx="15406" cy="13853"/>
            </a:xfrm>
            <a:custGeom>
              <a:avLst/>
              <a:gdLst/>
              <a:ahLst/>
              <a:cxnLst/>
              <a:rect l="l" t="t" r="r" b="b"/>
              <a:pathLst>
                <a:path w="615" h="553" extrusionOk="0">
                  <a:moveTo>
                    <a:pt x="286" y="0"/>
                  </a:moveTo>
                  <a:cubicBezTo>
                    <a:pt x="179" y="0"/>
                    <a:pt x="87" y="71"/>
                    <a:pt x="46" y="181"/>
                  </a:cubicBezTo>
                  <a:cubicBezTo>
                    <a:pt x="1" y="286"/>
                    <a:pt x="46" y="435"/>
                    <a:pt x="150" y="510"/>
                  </a:cubicBezTo>
                  <a:cubicBezTo>
                    <a:pt x="196" y="539"/>
                    <a:pt x="244" y="552"/>
                    <a:pt x="291" y="552"/>
                  </a:cubicBezTo>
                  <a:cubicBezTo>
                    <a:pt x="461" y="552"/>
                    <a:pt x="615" y="383"/>
                    <a:pt x="568" y="197"/>
                  </a:cubicBezTo>
                  <a:cubicBezTo>
                    <a:pt x="538" y="91"/>
                    <a:pt x="434" y="2"/>
                    <a:pt x="315" y="2"/>
                  </a:cubicBezTo>
                  <a:cubicBezTo>
                    <a:pt x="305" y="1"/>
                    <a:pt x="295"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9"/>
          <p:cNvGrpSpPr/>
          <p:nvPr/>
        </p:nvGrpSpPr>
        <p:grpSpPr>
          <a:xfrm>
            <a:off x="7041527" y="2070434"/>
            <a:ext cx="313125" cy="353280"/>
            <a:chOff x="7041527" y="2070434"/>
            <a:chExt cx="313125" cy="353280"/>
          </a:xfrm>
        </p:grpSpPr>
        <p:sp>
          <p:nvSpPr>
            <p:cNvPr id="925" name="Google Shape;925;p49"/>
            <p:cNvSpPr/>
            <p:nvPr/>
          </p:nvSpPr>
          <p:spPr>
            <a:xfrm>
              <a:off x="7191151" y="2327547"/>
              <a:ext cx="13878" cy="44539"/>
            </a:xfrm>
            <a:custGeom>
              <a:avLst/>
              <a:gdLst/>
              <a:ahLst/>
              <a:cxnLst/>
              <a:rect l="l" t="t" r="r" b="b"/>
              <a:pathLst>
                <a:path w="554" h="1778" extrusionOk="0">
                  <a:moveTo>
                    <a:pt x="269" y="0"/>
                  </a:moveTo>
                  <a:cubicBezTo>
                    <a:pt x="120" y="0"/>
                    <a:pt x="0" y="120"/>
                    <a:pt x="0" y="269"/>
                  </a:cubicBezTo>
                  <a:lnTo>
                    <a:pt x="0" y="1509"/>
                  </a:lnTo>
                  <a:cubicBezTo>
                    <a:pt x="0" y="1658"/>
                    <a:pt x="120" y="1778"/>
                    <a:pt x="269" y="1778"/>
                  </a:cubicBezTo>
                  <a:cubicBezTo>
                    <a:pt x="418" y="1778"/>
                    <a:pt x="553" y="1658"/>
                    <a:pt x="553" y="1509"/>
                  </a:cubicBezTo>
                  <a:lnTo>
                    <a:pt x="553" y="269"/>
                  </a:lnTo>
                  <a:cubicBezTo>
                    <a:pt x="553" y="120"/>
                    <a:pt x="418"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9"/>
            <p:cNvSpPr/>
            <p:nvPr/>
          </p:nvSpPr>
          <p:spPr>
            <a:xfrm>
              <a:off x="7189998" y="2382858"/>
              <a:ext cx="15381" cy="13727"/>
            </a:xfrm>
            <a:custGeom>
              <a:avLst/>
              <a:gdLst/>
              <a:ahLst/>
              <a:cxnLst/>
              <a:rect l="l" t="t" r="r" b="b"/>
              <a:pathLst>
                <a:path w="614" h="548" extrusionOk="0">
                  <a:moveTo>
                    <a:pt x="330" y="1"/>
                  </a:moveTo>
                  <a:cubicBezTo>
                    <a:pt x="320" y="1"/>
                    <a:pt x="310" y="1"/>
                    <a:pt x="301" y="2"/>
                  </a:cubicBezTo>
                  <a:cubicBezTo>
                    <a:pt x="181" y="2"/>
                    <a:pt x="76" y="92"/>
                    <a:pt x="46" y="197"/>
                  </a:cubicBezTo>
                  <a:cubicBezTo>
                    <a:pt x="1" y="389"/>
                    <a:pt x="154" y="548"/>
                    <a:pt x="321" y="548"/>
                  </a:cubicBezTo>
                  <a:cubicBezTo>
                    <a:pt x="374" y="548"/>
                    <a:pt x="429" y="532"/>
                    <a:pt x="480" y="496"/>
                  </a:cubicBezTo>
                  <a:cubicBezTo>
                    <a:pt x="584" y="420"/>
                    <a:pt x="613" y="287"/>
                    <a:pt x="569" y="167"/>
                  </a:cubicBezTo>
                  <a:cubicBezTo>
                    <a:pt x="528" y="71"/>
                    <a:pt x="437" y="1"/>
                    <a:pt x="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9"/>
            <p:cNvSpPr/>
            <p:nvPr/>
          </p:nvSpPr>
          <p:spPr>
            <a:xfrm>
              <a:off x="7041527" y="2070434"/>
              <a:ext cx="313125" cy="353280"/>
            </a:xfrm>
            <a:custGeom>
              <a:avLst/>
              <a:gdLst/>
              <a:ahLst/>
              <a:cxnLst/>
              <a:rect l="l" t="t" r="r" b="b"/>
              <a:pathLst>
                <a:path w="12500" h="14103" extrusionOk="0">
                  <a:moveTo>
                    <a:pt x="7317" y="7965"/>
                  </a:moveTo>
                  <a:lnTo>
                    <a:pt x="8527" y="8667"/>
                  </a:lnTo>
                  <a:cubicBezTo>
                    <a:pt x="8139" y="9026"/>
                    <a:pt x="7675" y="9279"/>
                    <a:pt x="7153" y="9414"/>
                  </a:cubicBezTo>
                  <a:cubicBezTo>
                    <a:pt x="6944" y="9115"/>
                    <a:pt x="6600" y="8936"/>
                    <a:pt x="6242" y="8936"/>
                  </a:cubicBezTo>
                  <a:cubicBezTo>
                    <a:pt x="5883" y="8936"/>
                    <a:pt x="5541" y="9115"/>
                    <a:pt x="5346" y="9414"/>
                  </a:cubicBezTo>
                  <a:cubicBezTo>
                    <a:pt x="4808" y="9279"/>
                    <a:pt x="4346" y="9026"/>
                    <a:pt x="3958" y="8667"/>
                  </a:cubicBezTo>
                  <a:lnTo>
                    <a:pt x="5167" y="7965"/>
                  </a:lnTo>
                  <a:cubicBezTo>
                    <a:pt x="5481" y="8174"/>
                    <a:pt x="5854" y="8279"/>
                    <a:pt x="6242" y="8279"/>
                  </a:cubicBezTo>
                  <a:cubicBezTo>
                    <a:pt x="6630" y="8279"/>
                    <a:pt x="7004" y="8174"/>
                    <a:pt x="7317" y="7965"/>
                  </a:cubicBezTo>
                  <a:close/>
                  <a:moveTo>
                    <a:pt x="7542" y="604"/>
                  </a:moveTo>
                  <a:cubicBezTo>
                    <a:pt x="7675" y="634"/>
                    <a:pt x="7810" y="663"/>
                    <a:pt x="7944" y="708"/>
                  </a:cubicBezTo>
                  <a:cubicBezTo>
                    <a:pt x="7884" y="932"/>
                    <a:pt x="7900" y="1171"/>
                    <a:pt x="7974" y="1394"/>
                  </a:cubicBezTo>
                  <a:cubicBezTo>
                    <a:pt x="8079" y="1723"/>
                    <a:pt x="8303" y="1992"/>
                    <a:pt x="8587" y="2171"/>
                  </a:cubicBezTo>
                  <a:cubicBezTo>
                    <a:pt x="8803" y="2295"/>
                    <a:pt x="9040" y="2354"/>
                    <a:pt x="9274" y="2354"/>
                  </a:cubicBezTo>
                  <a:cubicBezTo>
                    <a:pt x="9605" y="2354"/>
                    <a:pt x="9931" y="2235"/>
                    <a:pt x="10184" y="2007"/>
                  </a:cubicBezTo>
                  <a:cubicBezTo>
                    <a:pt x="10289" y="2097"/>
                    <a:pt x="10379" y="2201"/>
                    <a:pt x="10468" y="2290"/>
                  </a:cubicBezTo>
                  <a:cubicBezTo>
                    <a:pt x="10094" y="2724"/>
                    <a:pt x="10005" y="3366"/>
                    <a:pt x="10319" y="3889"/>
                  </a:cubicBezTo>
                  <a:cubicBezTo>
                    <a:pt x="10569" y="4325"/>
                    <a:pt x="11017" y="4575"/>
                    <a:pt x="11489" y="4575"/>
                  </a:cubicBezTo>
                  <a:cubicBezTo>
                    <a:pt x="11581" y="4575"/>
                    <a:pt x="11674" y="4565"/>
                    <a:pt x="11767" y="4546"/>
                  </a:cubicBezTo>
                  <a:cubicBezTo>
                    <a:pt x="11812" y="4680"/>
                    <a:pt x="11842" y="4815"/>
                    <a:pt x="11872" y="4948"/>
                  </a:cubicBezTo>
                  <a:cubicBezTo>
                    <a:pt x="11319" y="5128"/>
                    <a:pt x="10946" y="5635"/>
                    <a:pt x="10946" y="6233"/>
                  </a:cubicBezTo>
                  <a:cubicBezTo>
                    <a:pt x="10946" y="6830"/>
                    <a:pt x="11319" y="7353"/>
                    <a:pt x="11872" y="7532"/>
                  </a:cubicBezTo>
                  <a:cubicBezTo>
                    <a:pt x="11827" y="7666"/>
                    <a:pt x="11797" y="7801"/>
                    <a:pt x="11753" y="7935"/>
                  </a:cubicBezTo>
                  <a:cubicBezTo>
                    <a:pt x="11662" y="7915"/>
                    <a:pt x="11571" y="7906"/>
                    <a:pt x="11480" y="7906"/>
                  </a:cubicBezTo>
                  <a:cubicBezTo>
                    <a:pt x="11017" y="7906"/>
                    <a:pt x="10569" y="8155"/>
                    <a:pt x="10319" y="8592"/>
                  </a:cubicBezTo>
                  <a:cubicBezTo>
                    <a:pt x="10020" y="9100"/>
                    <a:pt x="10094" y="9727"/>
                    <a:pt x="10453" y="10160"/>
                  </a:cubicBezTo>
                  <a:cubicBezTo>
                    <a:pt x="10363" y="10264"/>
                    <a:pt x="10274" y="10354"/>
                    <a:pt x="10170" y="10459"/>
                  </a:cubicBezTo>
                  <a:cubicBezTo>
                    <a:pt x="9917" y="10241"/>
                    <a:pt x="9599" y="10125"/>
                    <a:pt x="9274" y="10125"/>
                  </a:cubicBezTo>
                  <a:cubicBezTo>
                    <a:pt x="9041" y="10125"/>
                    <a:pt x="8805" y="10185"/>
                    <a:pt x="8587" y="10310"/>
                  </a:cubicBezTo>
                  <a:cubicBezTo>
                    <a:pt x="8332" y="10459"/>
                    <a:pt x="8139" y="10682"/>
                    <a:pt x="8034" y="10937"/>
                  </a:cubicBezTo>
                  <a:lnTo>
                    <a:pt x="7436" y="9906"/>
                  </a:lnTo>
                  <a:cubicBezTo>
                    <a:pt x="8109" y="9697"/>
                    <a:pt x="8706" y="9309"/>
                    <a:pt x="9169" y="8787"/>
                  </a:cubicBezTo>
                  <a:cubicBezTo>
                    <a:pt x="9228" y="8727"/>
                    <a:pt x="9258" y="8637"/>
                    <a:pt x="9244" y="8562"/>
                  </a:cubicBezTo>
                  <a:cubicBezTo>
                    <a:pt x="9228" y="8472"/>
                    <a:pt x="9184" y="8398"/>
                    <a:pt x="9109" y="8368"/>
                  </a:cubicBezTo>
                  <a:lnTo>
                    <a:pt x="7452" y="7413"/>
                  </a:lnTo>
                  <a:cubicBezTo>
                    <a:pt x="7402" y="7385"/>
                    <a:pt x="7349" y="7370"/>
                    <a:pt x="7298" y="7370"/>
                  </a:cubicBezTo>
                  <a:cubicBezTo>
                    <a:pt x="7240" y="7370"/>
                    <a:pt x="7185" y="7388"/>
                    <a:pt x="7138" y="7427"/>
                  </a:cubicBezTo>
                  <a:cubicBezTo>
                    <a:pt x="6885" y="7622"/>
                    <a:pt x="6570" y="7726"/>
                    <a:pt x="6242" y="7726"/>
                  </a:cubicBezTo>
                  <a:cubicBezTo>
                    <a:pt x="5913" y="7726"/>
                    <a:pt x="5600" y="7622"/>
                    <a:pt x="5346" y="7427"/>
                  </a:cubicBezTo>
                  <a:cubicBezTo>
                    <a:pt x="5299" y="7388"/>
                    <a:pt x="5243" y="7370"/>
                    <a:pt x="5186" y="7370"/>
                  </a:cubicBezTo>
                  <a:cubicBezTo>
                    <a:pt x="5135" y="7370"/>
                    <a:pt x="5082" y="7385"/>
                    <a:pt x="5033" y="7413"/>
                  </a:cubicBezTo>
                  <a:lnTo>
                    <a:pt x="3375" y="8368"/>
                  </a:lnTo>
                  <a:cubicBezTo>
                    <a:pt x="3315" y="8398"/>
                    <a:pt x="3255" y="8472"/>
                    <a:pt x="3241" y="8562"/>
                  </a:cubicBezTo>
                  <a:cubicBezTo>
                    <a:pt x="3241" y="8637"/>
                    <a:pt x="3255" y="8727"/>
                    <a:pt x="3315" y="8787"/>
                  </a:cubicBezTo>
                  <a:cubicBezTo>
                    <a:pt x="3779" y="9309"/>
                    <a:pt x="4376" y="9697"/>
                    <a:pt x="5047" y="9906"/>
                  </a:cubicBezTo>
                  <a:lnTo>
                    <a:pt x="4465" y="10937"/>
                  </a:lnTo>
                  <a:cubicBezTo>
                    <a:pt x="4346" y="10682"/>
                    <a:pt x="4151" y="10459"/>
                    <a:pt x="3898" y="10310"/>
                  </a:cubicBezTo>
                  <a:cubicBezTo>
                    <a:pt x="3686" y="10185"/>
                    <a:pt x="3450" y="10125"/>
                    <a:pt x="3216" y="10125"/>
                  </a:cubicBezTo>
                  <a:cubicBezTo>
                    <a:pt x="2890" y="10125"/>
                    <a:pt x="2567" y="10241"/>
                    <a:pt x="2315" y="10459"/>
                  </a:cubicBezTo>
                  <a:cubicBezTo>
                    <a:pt x="2226" y="10354"/>
                    <a:pt x="2120" y="10264"/>
                    <a:pt x="2031" y="10160"/>
                  </a:cubicBezTo>
                  <a:cubicBezTo>
                    <a:pt x="2405" y="9727"/>
                    <a:pt x="2465" y="9100"/>
                    <a:pt x="2180" y="8592"/>
                  </a:cubicBezTo>
                  <a:cubicBezTo>
                    <a:pt x="1930" y="8155"/>
                    <a:pt x="1472" y="7906"/>
                    <a:pt x="1005" y="7906"/>
                  </a:cubicBezTo>
                  <a:cubicBezTo>
                    <a:pt x="914" y="7906"/>
                    <a:pt x="823" y="7915"/>
                    <a:pt x="732" y="7935"/>
                  </a:cubicBezTo>
                  <a:cubicBezTo>
                    <a:pt x="687" y="7801"/>
                    <a:pt x="657" y="7666"/>
                    <a:pt x="627" y="7532"/>
                  </a:cubicBezTo>
                  <a:cubicBezTo>
                    <a:pt x="1165" y="7353"/>
                    <a:pt x="1539" y="6830"/>
                    <a:pt x="1539" y="6233"/>
                  </a:cubicBezTo>
                  <a:cubicBezTo>
                    <a:pt x="1539" y="5635"/>
                    <a:pt x="1165" y="5128"/>
                    <a:pt x="613" y="4948"/>
                  </a:cubicBezTo>
                  <a:cubicBezTo>
                    <a:pt x="643" y="4815"/>
                    <a:pt x="687" y="4680"/>
                    <a:pt x="717" y="4546"/>
                  </a:cubicBezTo>
                  <a:cubicBezTo>
                    <a:pt x="810" y="4565"/>
                    <a:pt x="903" y="4575"/>
                    <a:pt x="995" y="4575"/>
                  </a:cubicBezTo>
                  <a:cubicBezTo>
                    <a:pt x="1468" y="4575"/>
                    <a:pt x="1918" y="4325"/>
                    <a:pt x="2180" y="3889"/>
                  </a:cubicBezTo>
                  <a:cubicBezTo>
                    <a:pt x="2479" y="3366"/>
                    <a:pt x="2405" y="2724"/>
                    <a:pt x="2017" y="2290"/>
                  </a:cubicBezTo>
                  <a:cubicBezTo>
                    <a:pt x="2106" y="2201"/>
                    <a:pt x="2196" y="2097"/>
                    <a:pt x="2300" y="2007"/>
                  </a:cubicBezTo>
                  <a:cubicBezTo>
                    <a:pt x="2554" y="2235"/>
                    <a:pt x="2879" y="2354"/>
                    <a:pt x="3210" y="2354"/>
                  </a:cubicBezTo>
                  <a:cubicBezTo>
                    <a:pt x="3444" y="2354"/>
                    <a:pt x="3681" y="2295"/>
                    <a:pt x="3898" y="2171"/>
                  </a:cubicBezTo>
                  <a:cubicBezTo>
                    <a:pt x="4197" y="1992"/>
                    <a:pt x="4406" y="1723"/>
                    <a:pt x="4510" y="1394"/>
                  </a:cubicBezTo>
                  <a:cubicBezTo>
                    <a:pt x="4585" y="1171"/>
                    <a:pt x="4599" y="932"/>
                    <a:pt x="4555" y="708"/>
                  </a:cubicBezTo>
                  <a:cubicBezTo>
                    <a:pt x="4675" y="663"/>
                    <a:pt x="4808" y="634"/>
                    <a:pt x="4943" y="604"/>
                  </a:cubicBezTo>
                  <a:cubicBezTo>
                    <a:pt x="5017" y="813"/>
                    <a:pt x="5152" y="1022"/>
                    <a:pt x="5316" y="1185"/>
                  </a:cubicBezTo>
                  <a:cubicBezTo>
                    <a:pt x="5570" y="1410"/>
                    <a:pt x="5899" y="1544"/>
                    <a:pt x="6242" y="1544"/>
                  </a:cubicBezTo>
                  <a:cubicBezTo>
                    <a:pt x="6586" y="1544"/>
                    <a:pt x="6914" y="1410"/>
                    <a:pt x="7168" y="1185"/>
                  </a:cubicBezTo>
                  <a:cubicBezTo>
                    <a:pt x="7347" y="1022"/>
                    <a:pt x="7466" y="813"/>
                    <a:pt x="7542" y="604"/>
                  </a:cubicBezTo>
                  <a:close/>
                  <a:moveTo>
                    <a:pt x="6242" y="9488"/>
                  </a:moveTo>
                  <a:cubicBezTo>
                    <a:pt x="6437" y="9488"/>
                    <a:pt x="6616" y="9577"/>
                    <a:pt x="6705" y="9742"/>
                  </a:cubicBezTo>
                  <a:lnTo>
                    <a:pt x="8438" y="12759"/>
                  </a:lnTo>
                  <a:cubicBezTo>
                    <a:pt x="8541" y="12922"/>
                    <a:pt x="8541" y="13117"/>
                    <a:pt x="8438" y="13296"/>
                  </a:cubicBezTo>
                  <a:cubicBezTo>
                    <a:pt x="8348" y="13460"/>
                    <a:pt x="8169" y="13549"/>
                    <a:pt x="7990" y="13549"/>
                  </a:cubicBezTo>
                  <a:lnTo>
                    <a:pt x="4510" y="13549"/>
                  </a:lnTo>
                  <a:cubicBezTo>
                    <a:pt x="4316" y="13549"/>
                    <a:pt x="4137" y="13460"/>
                    <a:pt x="4047" y="13296"/>
                  </a:cubicBezTo>
                  <a:cubicBezTo>
                    <a:pt x="3942" y="13117"/>
                    <a:pt x="3942" y="12922"/>
                    <a:pt x="4047" y="12759"/>
                  </a:cubicBezTo>
                  <a:lnTo>
                    <a:pt x="5780" y="9757"/>
                  </a:lnTo>
                  <a:cubicBezTo>
                    <a:pt x="5869" y="9593"/>
                    <a:pt x="6048" y="9488"/>
                    <a:pt x="6242" y="9488"/>
                  </a:cubicBezTo>
                  <a:close/>
                  <a:moveTo>
                    <a:pt x="7321" y="1"/>
                  </a:moveTo>
                  <a:cubicBezTo>
                    <a:pt x="7266" y="1"/>
                    <a:pt x="7212" y="18"/>
                    <a:pt x="7168" y="51"/>
                  </a:cubicBezTo>
                  <a:cubicBezTo>
                    <a:pt x="7094" y="96"/>
                    <a:pt x="7064" y="170"/>
                    <a:pt x="7048" y="245"/>
                  </a:cubicBezTo>
                  <a:cubicBezTo>
                    <a:pt x="7018" y="663"/>
                    <a:pt x="6675" y="992"/>
                    <a:pt x="6242" y="992"/>
                  </a:cubicBezTo>
                  <a:cubicBezTo>
                    <a:pt x="5824" y="992"/>
                    <a:pt x="5465" y="663"/>
                    <a:pt x="5435" y="245"/>
                  </a:cubicBezTo>
                  <a:cubicBezTo>
                    <a:pt x="5423" y="112"/>
                    <a:pt x="5302" y="2"/>
                    <a:pt x="5158" y="2"/>
                  </a:cubicBezTo>
                  <a:cubicBezTo>
                    <a:pt x="5141" y="2"/>
                    <a:pt x="5124" y="3"/>
                    <a:pt x="5107" y="6"/>
                  </a:cubicBezTo>
                  <a:cubicBezTo>
                    <a:pt x="4764" y="66"/>
                    <a:pt x="4436" y="156"/>
                    <a:pt x="4107" y="275"/>
                  </a:cubicBezTo>
                  <a:cubicBezTo>
                    <a:pt x="4032" y="289"/>
                    <a:pt x="3972" y="349"/>
                    <a:pt x="3942" y="424"/>
                  </a:cubicBezTo>
                  <a:cubicBezTo>
                    <a:pt x="3912" y="499"/>
                    <a:pt x="3912" y="574"/>
                    <a:pt x="3958" y="648"/>
                  </a:cubicBezTo>
                  <a:cubicBezTo>
                    <a:pt x="4121" y="1022"/>
                    <a:pt x="3988" y="1484"/>
                    <a:pt x="3614" y="1693"/>
                  </a:cubicBezTo>
                  <a:cubicBezTo>
                    <a:pt x="3489" y="1766"/>
                    <a:pt x="3352" y="1801"/>
                    <a:pt x="3216" y="1801"/>
                  </a:cubicBezTo>
                  <a:cubicBezTo>
                    <a:pt x="2961" y="1801"/>
                    <a:pt x="2710" y="1679"/>
                    <a:pt x="2554" y="1454"/>
                  </a:cubicBezTo>
                  <a:cubicBezTo>
                    <a:pt x="2493" y="1385"/>
                    <a:pt x="2407" y="1346"/>
                    <a:pt x="2322" y="1346"/>
                  </a:cubicBezTo>
                  <a:cubicBezTo>
                    <a:pt x="2261" y="1346"/>
                    <a:pt x="2200" y="1366"/>
                    <a:pt x="2150" y="1410"/>
                  </a:cubicBezTo>
                  <a:cubicBezTo>
                    <a:pt x="1882" y="1633"/>
                    <a:pt x="1643" y="1872"/>
                    <a:pt x="1419" y="2141"/>
                  </a:cubicBezTo>
                  <a:cubicBezTo>
                    <a:pt x="1360" y="2201"/>
                    <a:pt x="1344" y="2276"/>
                    <a:pt x="1344" y="2350"/>
                  </a:cubicBezTo>
                  <a:cubicBezTo>
                    <a:pt x="1360" y="2425"/>
                    <a:pt x="1404" y="2499"/>
                    <a:pt x="1463" y="2545"/>
                  </a:cubicBezTo>
                  <a:cubicBezTo>
                    <a:pt x="1807" y="2784"/>
                    <a:pt x="1911" y="3246"/>
                    <a:pt x="1702" y="3620"/>
                  </a:cubicBezTo>
                  <a:cubicBezTo>
                    <a:pt x="1553" y="3875"/>
                    <a:pt x="1283" y="4024"/>
                    <a:pt x="1000" y="4024"/>
                  </a:cubicBezTo>
                  <a:cubicBezTo>
                    <a:pt x="886" y="4024"/>
                    <a:pt x="769" y="4000"/>
                    <a:pt x="657" y="3949"/>
                  </a:cubicBezTo>
                  <a:cubicBezTo>
                    <a:pt x="622" y="3934"/>
                    <a:pt x="586" y="3928"/>
                    <a:pt x="551" y="3928"/>
                  </a:cubicBezTo>
                  <a:cubicBezTo>
                    <a:pt x="437" y="3928"/>
                    <a:pt x="330" y="3998"/>
                    <a:pt x="284" y="4112"/>
                  </a:cubicBezTo>
                  <a:cubicBezTo>
                    <a:pt x="165" y="4426"/>
                    <a:pt x="75" y="4769"/>
                    <a:pt x="16" y="5098"/>
                  </a:cubicBezTo>
                  <a:cubicBezTo>
                    <a:pt x="0" y="5187"/>
                    <a:pt x="30" y="5263"/>
                    <a:pt x="75" y="5322"/>
                  </a:cubicBezTo>
                  <a:cubicBezTo>
                    <a:pt x="120" y="5382"/>
                    <a:pt x="179" y="5426"/>
                    <a:pt x="269" y="5426"/>
                  </a:cubicBezTo>
                  <a:cubicBezTo>
                    <a:pt x="687" y="5472"/>
                    <a:pt x="1001" y="5814"/>
                    <a:pt x="1001" y="6233"/>
                  </a:cubicBezTo>
                  <a:cubicBezTo>
                    <a:pt x="1001" y="6651"/>
                    <a:pt x="687" y="7009"/>
                    <a:pt x="269" y="7054"/>
                  </a:cubicBezTo>
                  <a:cubicBezTo>
                    <a:pt x="195" y="7054"/>
                    <a:pt x="120" y="7099"/>
                    <a:pt x="75" y="7158"/>
                  </a:cubicBezTo>
                  <a:cubicBezTo>
                    <a:pt x="30" y="7218"/>
                    <a:pt x="16" y="7293"/>
                    <a:pt x="30" y="7367"/>
                  </a:cubicBezTo>
                  <a:cubicBezTo>
                    <a:pt x="90" y="7711"/>
                    <a:pt x="179" y="8040"/>
                    <a:pt x="299" y="8368"/>
                  </a:cubicBezTo>
                  <a:cubicBezTo>
                    <a:pt x="332" y="8478"/>
                    <a:pt x="437" y="8547"/>
                    <a:pt x="549" y="8547"/>
                  </a:cubicBezTo>
                  <a:cubicBezTo>
                    <a:pt x="591" y="8547"/>
                    <a:pt x="633" y="8538"/>
                    <a:pt x="673" y="8518"/>
                  </a:cubicBezTo>
                  <a:cubicBezTo>
                    <a:pt x="775" y="8472"/>
                    <a:pt x="883" y="8451"/>
                    <a:pt x="991" y="8451"/>
                  </a:cubicBezTo>
                  <a:cubicBezTo>
                    <a:pt x="1274" y="8451"/>
                    <a:pt x="1551" y="8601"/>
                    <a:pt x="1702" y="8861"/>
                  </a:cubicBezTo>
                  <a:cubicBezTo>
                    <a:pt x="1911" y="9219"/>
                    <a:pt x="1807" y="9683"/>
                    <a:pt x="1479" y="9921"/>
                  </a:cubicBezTo>
                  <a:cubicBezTo>
                    <a:pt x="1419" y="9966"/>
                    <a:pt x="1374" y="10041"/>
                    <a:pt x="1374" y="10115"/>
                  </a:cubicBezTo>
                  <a:cubicBezTo>
                    <a:pt x="1360" y="10190"/>
                    <a:pt x="1389" y="10264"/>
                    <a:pt x="1434" y="10324"/>
                  </a:cubicBezTo>
                  <a:cubicBezTo>
                    <a:pt x="1658" y="10578"/>
                    <a:pt x="1897" y="10832"/>
                    <a:pt x="2166" y="11041"/>
                  </a:cubicBezTo>
                  <a:cubicBezTo>
                    <a:pt x="2218" y="11087"/>
                    <a:pt x="2282" y="11110"/>
                    <a:pt x="2344" y="11110"/>
                  </a:cubicBezTo>
                  <a:cubicBezTo>
                    <a:pt x="2425" y="11110"/>
                    <a:pt x="2504" y="11072"/>
                    <a:pt x="2554" y="10997"/>
                  </a:cubicBezTo>
                  <a:cubicBezTo>
                    <a:pt x="2715" y="10787"/>
                    <a:pt x="2956" y="10675"/>
                    <a:pt x="3201" y="10675"/>
                  </a:cubicBezTo>
                  <a:cubicBezTo>
                    <a:pt x="3342" y="10675"/>
                    <a:pt x="3484" y="10712"/>
                    <a:pt x="3614" y="10788"/>
                  </a:cubicBezTo>
                  <a:cubicBezTo>
                    <a:pt x="3972" y="10981"/>
                    <a:pt x="4121" y="11415"/>
                    <a:pt x="3972" y="11787"/>
                  </a:cubicBezTo>
                  <a:lnTo>
                    <a:pt x="3570" y="12490"/>
                  </a:lnTo>
                  <a:cubicBezTo>
                    <a:pt x="3375" y="12818"/>
                    <a:pt x="3375" y="13221"/>
                    <a:pt x="3570" y="13565"/>
                  </a:cubicBezTo>
                  <a:cubicBezTo>
                    <a:pt x="3763" y="13908"/>
                    <a:pt x="4107" y="14103"/>
                    <a:pt x="4510" y="14103"/>
                  </a:cubicBezTo>
                  <a:lnTo>
                    <a:pt x="7990" y="14103"/>
                  </a:lnTo>
                  <a:cubicBezTo>
                    <a:pt x="8378" y="14103"/>
                    <a:pt x="8721" y="13908"/>
                    <a:pt x="8915" y="13565"/>
                  </a:cubicBezTo>
                  <a:cubicBezTo>
                    <a:pt x="9109" y="13221"/>
                    <a:pt x="9109" y="12818"/>
                    <a:pt x="8915" y="12490"/>
                  </a:cubicBezTo>
                  <a:lnTo>
                    <a:pt x="8527" y="11787"/>
                  </a:lnTo>
                  <a:cubicBezTo>
                    <a:pt x="8362" y="11415"/>
                    <a:pt x="8512" y="10981"/>
                    <a:pt x="8870" y="10788"/>
                  </a:cubicBezTo>
                  <a:cubicBezTo>
                    <a:pt x="9000" y="10712"/>
                    <a:pt x="9142" y="10675"/>
                    <a:pt x="9282" y="10675"/>
                  </a:cubicBezTo>
                  <a:cubicBezTo>
                    <a:pt x="9528" y="10675"/>
                    <a:pt x="9769" y="10787"/>
                    <a:pt x="9931" y="10997"/>
                  </a:cubicBezTo>
                  <a:cubicBezTo>
                    <a:pt x="9981" y="11072"/>
                    <a:pt x="10064" y="11110"/>
                    <a:pt x="10149" y="11110"/>
                  </a:cubicBezTo>
                  <a:cubicBezTo>
                    <a:pt x="10215" y="11110"/>
                    <a:pt x="10281" y="11087"/>
                    <a:pt x="10333" y="11041"/>
                  </a:cubicBezTo>
                  <a:cubicBezTo>
                    <a:pt x="10588" y="10832"/>
                    <a:pt x="10827" y="10578"/>
                    <a:pt x="11050" y="10324"/>
                  </a:cubicBezTo>
                  <a:cubicBezTo>
                    <a:pt x="11110" y="10264"/>
                    <a:pt x="11125" y="10190"/>
                    <a:pt x="11125" y="10115"/>
                  </a:cubicBezTo>
                  <a:cubicBezTo>
                    <a:pt x="11110" y="10041"/>
                    <a:pt x="11066" y="9966"/>
                    <a:pt x="11006" y="9921"/>
                  </a:cubicBezTo>
                  <a:cubicBezTo>
                    <a:pt x="10677" y="9683"/>
                    <a:pt x="10588" y="9219"/>
                    <a:pt x="10797" y="8861"/>
                  </a:cubicBezTo>
                  <a:cubicBezTo>
                    <a:pt x="10937" y="8601"/>
                    <a:pt x="11211" y="8451"/>
                    <a:pt x="11499" y="8451"/>
                  </a:cubicBezTo>
                  <a:cubicBezTo>
                    <a:pt x="11609" y="8451"/>
                    <a:pt x="11720" y="8472"/>
                    <a:pt x="11827" y="8518"/>
                  </a:cubicBezTo>
                  <a:cubicBezTo>
                    <a:pt x="11863" y="8538"/>
                    <a:pt x="11902" y="8547"/>
                    <a:pt x="11941" y="8547"/>
                  </a:cubicBezTo>
                  <a:cubicBezTo>
                    <a:pt x="12048" y="8547"/>
                    <a:pt x="12153" y="8478"/>
                    <a:pt x="12185" y="8368"/>
                  </a:cubicBezTo>
                  <a:cubicBezTo>
                    <a:pt x="12304" y="8040"/>
                    <a:pt x="12394" y="7711"/>
                    <a:pt x="12454" y="7367"/>
                  </a:cubicBezTo>
                  <a:cubicBezTo>
                    <a:pt x="12469" y="7293"/>
                    <a:pt x="12454" y="7218"/>
                    <a:pt x="12410" y="7158"/>
                  </a:cubicBezTo>
                  <a:cubicBezTo>
                    <a:pt x="12364" y="7099"/>
                    <a:pt x="12290" y="7054"/>
                    <a:pt x="12215" y="7054"/>
                  </a:cubicBezTo>
                  <a:cubicBezTo>
                    <a:pt x="11812" y="7009"/>
                    <a:pt x="11498" y="6651"/>
                    <a:pt x="11498" y="6233"/>
                  </a:cubicBezTo>
                  <a:cubicBezTo>
                    <a:pt x="11498" y="5814"/>
                    <a:pt x="11812" y="5472"/>
                    <a:pt x="12230" y="5426"/>
                  </a:cubicBezTo>
                  <a:cubicBezTo>
                    <a:pt x="12380" y="5412"/>
                    <a:pt x="12499" y="5263"/>
                    <a:pt x="12469" y="5098"/>
                  </a:cubicBezTo>
                  <a:cubicBezTo>
                    <a:pt x="12410" y="4769"/>
                    <a:pt x="12320" y="4426"/>
                    <a:pt x="12200" y="4112"/>
                  </a:cubicBezTo>
                  <a:cubicBezTo>
                    <a:pt x="12171" y="4038"/>
                    <a:pt x="12125" y="3978"/>
                    <a:pt x="12051" y="3949"/>
                  </a:cubicBezTo>
                  <a:cubicBezTo>
                    <a:pt x="12014" y="3934"/>
                    <a:pt x="11976" y="3926"/>
                    <a:pt x="11939" y="3926"/>
                  </a:cubicBezTo>
                  <a:cubicBezTo>
                    <a:pt x="11902" y="3926"/>
                    <a:pt x="11864" y="3934"/>
                    <a:pt x="11827" y="3949"/>
                  </a:cubicBezTo>
                  <a:cubicBezTo>
                    <a:pt x="11719" y="4000"/>
                    <a:pt x="11606" y="4024"/>
                    <a:pt x="11494" y="4024"/>
                  </a:cubicBezTo>
                  <a:cubicBezTo>
                    <a:pt x="11216" y="4024"/>
                    <a:pt x="10946" y="3875"/>
                    <a:pt x="10797" y="3620"/>
                  </a:cubicBezTo>
                  <a:cubicBezTo>
                    <a:pt x="10572" y="3246"/>
                    <a:pt x="10677" y="2784"/>
                    <a:pt x="11020" y="2545"/>
                  </a:cubicBezTo>
                  <a:cubicBezTo>
                    <a:pt x="11155" y="2455"/>
                    <a:pt x="11170" y="2261"/>
                    <a:pt x="11066" y="2141"/>
                  </a:cubicBezTo>
                  <a:cubicBezTo>
                    <a:pt x="10857" y="1872"/>
                    <a:pt x="10602" y="1633"/>
                    <a:pt x="10349" y="1410"/>
                  </a:cubicBezTo>
                  <a:cubicBezTo>
                    <a:pt x="10303" y="1365"/>
                    <a:pt x="10240" y="1345"/>
                    <a:pt x="10180" y="1345"/>
                  </a:cubicBezTo>
                  <a:cubicBezTo>
                    <a:pt x="10161" y="1345"/>
                    <a:pt x="10142" y="1347"/>
                    <a:pt x="10124" y="1350"/>
                  </a:cubicBezTo>
                  <a:cubicBezTo>
                    <a:pt x="10050" y="1350"/>
                    <a:pt x="9990" y="1394"/>
                    <a:pt x="9945" y="1454"/>
                  </a:cubicBezTo>
                  <a:cubicBezTo>
                    <a:pt x="9780" y="1679"/>
                    <a:pt x="9526" y="1801"/>
                    <a:pt x="9269" y="1801"/>
                  </a:cubicBezTo>
                  <a:cubicBezTo>
                    <a:pt x="9132" y="1801"/>
                    <a:pt x="8995" y="1766"/>
                    <a:pt x="8870" y="1693"/>
                  </a:cubicBezTo>
                  <a:cubicBezTo>
                    <a:pt x="8512" y="1484"/>
                    <a:pt x="8362" y="1022"/>
                    <a:pt x="8541" y="648"/>
                  </a:cubicBezTo>
                  <a:cubicBezTo>
                    <a:pt x="8601" y="499"/>
                    <a:pt x="8527" y="319"/>
                    <a:pt x="8378" y="275"/>
                  </a:cubicBezTo>
                  <a:cubicBezTo>
                    <a:pt x="8049" y="156"/>
                    <a:pt x="7721" y="66"/>
                    <a:pt x="7377" y="6"/>
                  </a:cubicBezTo>
                  <a:cubicBezTo>
                    <a:pt x="7358" y="2"/>
                    <a:pt x="7339" y="1"/>
                    <a:pt x="7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a:off x="7096512" y="2130529"/>
              <a:ext cx="90556" cy="131738"/>
            </a:xfrm>
            <a:custGeom>
              <a:avLst/>
              <a:gdLst/>
              <a:ahLst/>
              <a:cxnLst/>
              <a:rect l="l" t="t" r="r" b="b"/>
              <a:pathLst>
                <a:path w="3615" h="5259" extrusionOk="0">
                  <a:moveTo>
                    <a:pt x="3077" y="624"/>
                  </a:moveTo>
                  <a:lnTo>
                    <a:pt x="3077" y="2012"/>
                  </a:lnTo>
                  <a:cubicBezTo>
                    <a:pt x="2404" y="2386"/>
                    <a:pt x="1972" y="3102"/>
                    <a:pt x="2002" y="3879"/>
                  </a:cubicBezTo>
                  <a:lnTo>
                    <a:pt x="792" y="4566"/>
                  </a:lnTo>
                  <a:cubicBezTo>
                    <a:pt x="612" y="3774"/>
                    <a:pt x="747" y="2908"/>
                    <a:pt x="1195" y="2147"/>
                  </a:cubicBezTo>
                  <a:cubicBezTo>
                    <a:pt x="1628" y="1400"/>
                    <a:pt x="2300" y="847"/>
                    <a:pt x="3077" y="624"/>
                  </a:cubicBezTo>
                  <a:close/>
                  <a:moveTo>
                    <a:pt x="3337" y="1"/>
                  </a:moveTo>
                  <a:cubicBezTo>
                    <a:pt x="3311" y="1"/>
                    <a:pt x="3283" y="4"/>
                    <a:pt x="3256" y="11"/>
                  </a:cubicBezTo>
                  <a:cubicBezTo>
                    <a:pt x="2211" y="206"/>
                    <a:pt x="1285" y="892"/>
                    <a:pt x="717" y="1862"/>
                  </a:cubicBezTo>
                  <a:cubicBezTo>
                    <a:pt x="135" y="2864"/>
                    <a:pt x="1" y="4043"/>
                    <a:pt x="359" y="5074"/>
                  </a:cubicBezTo>
                  <a:cubicBezTo>
                    <a:pt x="389" y="5148"/>
                    <a:pt x="449" y="5207"/>
                    <a:pt x="523" y="5237"/>
                  </a:cubicBezTo>
                  <a:cubicBezTo>
                    <a:pt x="557" y="5251"/>
                    <a:pt x="594" y="5258"/>
                    <a:pt x="631" y="5258"/>
                  </a:cubicBezTo>
                  <a:cubicBezTo>
                    <a:pt x="676" y="5258"/>
                    <a:pt x="721" y="5247"/>
                    <a:pt x="762" y="5223"/>
                  </a:cubicBezTo>
                  <a:lnTo>
                    <a:pt x="2420" y="4267"/>
                  </a:lnTo>
                  <a:cubicBezTo>
                    <a:pt x="2509" y="4207"/>
                    <a:pt x="2569" y="4102"/>
                    <a:pt x="2554" y="3998"/>
                  </a:cubicBezTo>
                  <a:cubicBezTo>
                    <a:pt x="2480" y="3341"/>
                    <a:pt x="2852" y="2699"/>
                    <a:pt x="3450" y="2445"/>
                  </a:cubicBezTo>
                  <a:cubicBezTo>
                    <a:pt x="3555" y="2400"/>
                    <a:pt x="3614" y="2296"/>
                    <a:pt x="3614" y="2191"/>
                  </a:cubicBezTo>
                  <a:lnTo>
                    <a:pt x="3614" y="280"/>
                  </a:lnTo>
                  <a:cubicBezTo>
                    <a:pt x="3614" y="103"/>
                    <a:pt x="3486" y="1"/>
                    <a:pt x="3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7208736" y="2130329"/>
              <a:ext cx="86798" cy="132013"/>
            </a:xfrm>
            <a:custGeom>
              <a:avLst/>
              <a:gdLst/>
              <a:ahLst/>
              <a:cxnLst/>
              <a:rect l="l" t="t" r="r" b="b"/>
              <a:pathLst>
                <a:path w="3465" h="5270" extrusionOk="0">
                  <a:moveTo>
                    <a:pt x="281" y="0"/>
                  </a:moveTo>
                  <a:cubicBezTo>
                    <a:pt x="212" y="0"/>
                    <a:pt x="151" y="27"/>
                    <a:pt x="90" y="64"/>
                  </a:cubicBezTo>
                  <a:cubicBezTo>
                    <a:pt x="30" y="124"/>
                    <a:pt x="0" y="198"/>
                    <a:pt x="0" y="288"/>
                  </a:cubicBezTo>
                  <a:lnTo>
                    <a:pt x="0" y="2199"/>
                  </a:lnTo>
                  <a:cubicBezTo>
                    <a:pt x="0" y="2304"/>
                    <a:pt x="60" y="2408"/>
                    <a:pt x="164" y="2453"/>
                  </a:cubicBezTo>
                  <a:cubicBezTo>
                    <a:pt x="761" y="2707"/>
                    <a:pt x="1135" y="3349"/>
                    <a:pt x="1060" y="4006"/>
                  </a:cubicBezTo>
                  <a:cubicBezTo>
                    <a:pt x="1046" y="4110"/>
                    <a:pt x="1105" y="4215"/>
                    <a:pt x="1195" y="4275"/>
                  </a:cubicBezTo>
                  <a:lnTo>
                    <a:pt x="2852" y="5231"/>
                  </a:lnTo>
                  <a:cubicBezTo>
                    <a:pt x="2895" y="5257"/>
                    <a:pt x="2943" y="5269"/>
                    <a:pt x="2990" y="5269"/>
                  </a:cubicBezTo>
                  <a:cubicBezTo>
                    <a:pt x="3103" y="5269"/>
                    <a:pt x="3213" y="5198"/>
                    <a:pt x="3256" y="5082"/>
                  </a:cubicBezTo>
                  <a:cubicBezTo>
                    <a:pt x="3405" y="4663"/>
                    <a:pt x="3465" y="4215"/>
                    <a:pt x="3465" y="3752"/>
                  </a:cubicBezTo>
                  <a:cubicBezTo>
                    <a:pt x="3465" y="3469"/>
                    <a:pt x="3419" y="3170"/>
                    <a:pt x="3345" y="2886"/>
                  </a:cubicBezTo>
                  <a:cubicBezTo>
                    <a:pt x="3306" y="2756"/>
                    <a:pt x="3187" y="2671"/>
                    <a:pt x="3059" y="2671"/>
                  </a:cubicBezTo>
                  <a:cubicBezTo>
                    <a:pt x="3040" y="2671"/>
                    <a:pt x="3021" y="2673"/>
                    <a:pt x="3001" y="2677"/>
                  </a:cubicBezTo>
                  <a:cubicBezTo>
                    <a:pt x="2868" y="2722"/>
                    <a:pt x="2778" y="2872"/>
                    <a:pt x="2808" y="3021"/>
                  </a:cubicBezTo>
                  <a:cubicBezTo>
                    <a:pt x="2868" y="3260"/>
                    <a:pt x="2912" y="3513"/>
                    <a:pt x="2912" y="3768"/>
                  </a:cubicBezTo>
                  <a:cubicBezTo>
                    <a:pt x="2912" y="4036"/>
                    <a:pt x="2882" y="4319"/>
                    <a:pt x="2822" y="4574"/>
                  </a:cubicBezTo>
                  <a:lnTo>
                    <a:pt x="1628" y="3887"/>
                  </a:lnTo>
                  <a:cubicBezTo>
                    <a:pt x="1643" y="3110"/>
                    <a:pt x="1225" y="2394"/>
                    <a:pt x="552" y="2020"/>
                  </a:cubicBezTo>
                  <a:lnTo>
                    <a:pt x="552" y="632"/>
                  </a:lnTo>
                  <a:cubicBezTo>
                    <a:pt x="986" y="766"/>
                    <a:pt x="1389" y="1004"/>
                    <a:pt x="1747" y="1319"/>
                  </a:cubicBezTo>
                  <a:cubicBezTo>
                    <a:pt x="1801" y="1365"/>
                    <a:pt x="1867" y="1388"/>
                    <a:pt x="1931" y="1388"/>
                  </a:cubicBezTo>
                  <a:cubicBezTo>
                    <a:pt x="2010" y="1388"/>
                    <a:pt x="2086" y="1354"/>
                    <a:pt x="2135" y="1289"/>
                  </a:cubicBezTo>
                  <a:cubicBezTo>
                    <a:pt x="2240" y="1169"/>
                    <a:pt x="2225" y="1004"/>
                    <a:pt x="2121" y="900"/>
                  </a:cubicBezTo>
                  <a:cubicBezTo>
                    <a:pt x="1598" y="453"/>
                    <a:pt x="986" y="138"/>
                    <a:pt x="329" y="5"/>
                  </a:cubicBezTo>
                  <a:cubicBezTo>
                    <a:pt x="313" y="2"/>
                    <a:pt x="297" y="0"/>
                    <a:pt x="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9"/>
            <p:cNvSpPr/>
            <p:nvPr/>
          </p:nvSpPr>
          <p:spPr>
            <a:xfrm>
              <a:off x="7174693" y="2202999"/>
              <a:ext cx="46393" cy="46418"/>
            </a:xfrm>
            <a:custGeom>
              <a:avLst/>
              <a:gdLst/>
              <a:ahLst/>
              <a:cxnLst/>
              <a:rect l="l" t="t" r="r" b="b"/>
              <a:pathLst>
                <a:path w="1852" h="1853" extrusionOk="0">
                  <a:moveTo>
                    <a:pt x="926" y="552"/>
                  </a:moveTo>
                  <a:cubicBezTo>
                    <a:pt x="1135" y="552"/>
                    <a:pt x="1300" y="717"/>
                    <a:pt x="1300" y="926"/>
                  </a:cubicBezTo>
                  <a:cubicBezTo>
                    <a:pt x="1300" y="1135"/>
                    <a:pt x="1135" y="1299"/>
                    <a:pt x="926" y="1299"/>
                  </a:cubicBezTo>
                  <a:cubicBezTo>
                    <a:pt x="717" y="1299"/>
                    <a:pt x="553" y="1135"/>
                    <a:pt x="553" y="926"/>
                  </a:cubicBezTo>
                  <a:cubicBezTo>
                    <a:pt x="553" y="717"/>
                    <a:pt x="717" y="552"/>
                    <a:pt x="926" y="552"/>
                  </a:cubicBezTo>
                  <a:close/>
                  <a:moveTo>
                    <a:pt x="926" y="0"/>
                  </a:moveTo>
                  <a:cubicBezTo>
                    <a:pt x="418" y="0"/>
                    <a:pt x="0" y="419"/>
                    <a:pt x="0" y="926"/>
                  </a:cubicBezTo>
                  <a:cubicBezTo>
                    <a:pt x="0" y="1434"/>
                    <a:pt x="418" y="1852"/>
                    <a:pt x="926" y="1852"/>
                  </a:cubicBezTo>
                  <a:cubicBezTo>
                    <a:pt x="1434" y="1852"/>
                    <a:pt x="1852" y="1434"/>
                    <a:pt x="1852" y="926"/>
                  </a:cubicBezTo>
                  <a:cubicBezTo>
                    <a:pt x="1852" y="419"/>
                    <a:pt x="1434"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9"/>
            <p:cNvSpPr/>
            <p:nvPr/>
          </p:nvSpPr>
          <p:spPr>
            <a:xfrm>
              <a:off x="7267077" y="2172313"/>
              <a:ext cx="15756" cy="13677"/>
            </a:xfrm>
            <a:custGeom>
              <a:avLst/>
              <a:gdLst/>
              <a:ahLst/>
              <a:cxnLst/>
              <a:rect l="l" t="t" r="r" b="b"/>
              <a:pathLst>
                <a:path w="629" h="546" extrusionOk="0">
                  <a:moveTo>
                    <a:pt x="301" y="1"/>
                  </a:moveTo>
                  <a:cubicBezTo>
                    <a:pt x="270" y="1"/>
                    <a:pt x="239" y="6"/>
                    <a:pt x="210" y="15"/>
                  </a:cubicBezTo>
                  <a:cubicBezTo>
                    <a:pt x="61" y="75"/>
                    <a:pt x="1" y="240"/>
                    <a:pt x="61" y="374"/>
                  </a:cubicBezTo>
                  <a:cubicBezTo>
                    <a:pt x="105" y="484"/>
                    <a:pt x="206" y="546"/>
                    <a:pt x="311" y="546"/>
                  </a:cubicBezTo>
                  <a:cubicBezTo>
                    <a:pt x="347" y="546"/>
                    <a:pt x="384" y="538"/>
                    <a:pt x="419" y="523"/>
                  </a:cubicBezTo>
                  <a:cubicBezTo>
                    <a:pt x="553" y="479"/>
                    <a:pt x="628" y="314"/>
                    <a:pt x="568" y="165"/>
                  </a:cubicBezTo>
                  <a:cubicBezTo>
                    <a:pt x="522" y="60"/>
                    <a:pt x="411"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9"/>
          <p:cNvGrpSpPr/>
          <p:nvPr/>
        </p:nvGrpSpPr>
        <p:grpSpPr>
          <a:xfrm>
            <a:off x="7779149" y="2090625"/>
            <a:ext cx="353531" cy="312499"/>
            <a:chOff x="7779149" y="2090625"/>
            <a:chExt cx="353531" cy="312499"/>
          </a:xfrm>
        </p:grpSpPr>
        <p:sp>
          <p:nvSpPr>
            <p:cNvPr id="933" name="Google Shape;933;p49"/>
            <p:cNvSpPr/>
            <p:nvPr/>
          </p:nvSpPr>
          <p:spPr>
            <a:xfrm>
              <a:off x="7779149" y="2095309"/>
              <a:ext cx="353531" cy="307814"/>
            </a:xfrm>
            <a:custGeom>
              <a:avLst/>
              <a:gdLst/>
              <a:ahLst/>
              <a:cxnLst/>
              <a:rect l="l" t="t" r="r" b="b"/>
              <a:pathLst>
                <a:path w="14113" h="12288" extrusionOk="0">
                  <a:moveTo>
                    <a:pt x="9110" y="4105"/>
                  </a:moveTo>
                  <a:lnTo>
                    <a:pt x="9110" y="7002"/>
                  </a:lnTo>
                  <a:lnTo>
                    <a:pt x="6452" y="7002"/>
                  </a:lnTo>
                  <a:cubicBezTo>
                    <a:pt x="6362" y="7002"/>
                    <a:pt x="6258" y="6957"/>
                    <a:pt x="6198" y="6898"/>
                  </a:cubicBezTo>
                  <a:lnTo>
                    <a:pt x="5810" y="6494"/>
                  </a:lnTo>
                  <a:cubicBezTo>
                    <a:pt x="5631" y="6315"/>
                    <a:pt x="5392" y="6211"/>
                    <a:pt x="5153" y="6211"/>
                  </a:cubicBezTo>
                  <a:lnTo>
                    <a:pt x="4765" y="6211"/>
                  </a:lnTo>
                  <a:lnTo>
                    <a:pt x="4765" y="4105"/>
                  </a:lnTo>
                  <a:close/>
                  <a:moveTo>
                    <a:pt x="5153" y="6763"/>
                  </a:moveTo>
                  <a:cubicBezTo>
                    <a:pt x="5243" y="6763"/>
                    <a:pt x="5347" y="6808"/>
                    <a:pt x="5406" y="6882"/>
                  </a:cubicBezTo>
                  <a:lnTo>
                    <a:pt x="5810" y="7286"/>
                  </a:lnTo>
                  <a:cubicBezTo>
                    <a:pt x="5974" y="7450"/>
                    <a:pt x="6213" y="7555"/>
                    <a:pt x="6452" y="7555"/>
                  </a:cubicBezTo>
                  <a:lnTo>
                    <a:pt x="9782" y="7555"/>
                  </a:lnTo>
                  <a:cubicBezTo>
                    <a:pt x="9886" y="7555"/>
                    <a:pt x="9976" y="7644"/>
                    <a:pt x="9976" y="7748"/>
                  </a:cubicBezTo>
                  <a:lnTo>
                    <a:pt x="9976" y="11481"/>
                  </a:lnTo>
                  <a:cubicBezTo>
                    <a:pt x="9976" y="11616"/>
                    <a:pt x="9872" y="11736"/>
                    <a:pt x="9737" y="11736"/>
                  </a:cubicBezTo>
                  <a:lnTo>
                    <a:pt x="4182" y="11736"/>
                  </a:lnTo>
                  <a:cubicBezTo>
                    <a:pt x="4048" y="11736"/>
                    <a:pt x="3943" y="11616"/>
                    <a:pt x="3943" y="11481"/>
                  </a:cubicBezTo>
                  <a:lnTo>
                    <a:pt x="3943" y="8003"/>
                  </a:lnTo>
                  <a:lnTo>
                    <a:pt x="3943" y="6957"/>
                  </a:lnTo>
                  <a:cubicBezTo>
                    <a:pt x="3943" y="6852"/>
                    <a:pt x="4018" y="6763"/>
                    <a:pt x="4122" y="6763"/>
                  </a:cubicBezTo>
                  <a:close/>
                  <a:moveTo>
                    <a:pt x="7815" y="1"/>
                  </a:moveTo>
                  <a:cubicBezTo>
                    <a:pt x="7697" y="1"/>
                    <a:pt x="7593" y="72"/>
                    <a:pt x="7557" y="192"/>
                  </a:cubicBezTo>
                  <a:cubicBezTo>
                    <a:pt x="7497" y="342"/>
                    <a:pt x="7587" y="491"/>
                    <a:pt x="7736" y="536"/>
                  </a:cubicBezTo>
                  <a:cubicBezTo>
                    <a:pt x="8677" y="835"/>
                    <a:pt x="9468" y="1522"/>
                    <a:pt x="9916" y="2402"/>
                  </a:cubicBezTo>
                  <a:cubicBezTo>
                    <a:pt x="9951" y="2495"/>
                    <a:pt x="10040" y="2552"/>
                    <a:pt x="10141" y="2552"/>
                  </a:cubicBezTo>
                  <a:cubicBezTo>
                    <a:pt x="10170" y="2552"/>
                    <a:pt x="10200" y="2547"/>
                    <a:pt x="10230" y="2537"/>
                  </a:cubicBezTo>
                  <a:cubicBezTo>
                    <a:pt x="10454" y="2478"/>
                    <a:pt x="10693" y="2448"/>
                    <a:pt x="10917" y="2448"/>
                  </a:cubicBezTo>
                  <a:cubicBezTo>
                    <a:pt x="11588" y="2448"/>
                    <a:pt x="12275" y="2746"/>
                    <a:pt x="12769" y="3239"/>
                  </a:cubicBezTo>
                  <a:cubicBezTo>
                    <a:pt x="13276" y="3746"/>
                    <a:pt x="13560" y="4419"/>
                    <a:pt x="13560" y="5090"/>
                  </a:cubicBezTo>
                  <a:cubicBezTo>
                    <a:pt x="13560" y="6524"/>
                    <a:pt x="12351" y="7734"/>
                    <a:pt x="10917" y="7734"/>
                  </a:cubicBezTo>
                  <a:lnTo>
                    <a:pt x="10529" y="7734"/>
                  </a:lnTo>
                  <a:cubicBezTo>
                    <a:pt x="10513" y="7330"/>
                    <a:pt x="10185" y="7002"/>
                    <a:pt x="9782" y="7002"/>
                  </a:cubicBezTo>
                  <a:lnTo>
                    <a:pt x="9663" y="7002"/>
                  </a:lnTo>
                  <a:lnTo>
                    <a:pt x="9663" y="3836"/>
                  </a:lnTo>
                  <a:cubicBezTo>
                    <a:pt x="9663" y="3687"/>
                    <a:pt x="9528" y="3553"/>
                    <a:pt x="9378" y="3553"/>
                  </a:cubicBezTo>
                  <a:lnTo>
                    <a:pt x="4496" y="3553"/>
                  </a:lnTo>
                  <a:cubicBezTo>
                    <a:pt x="4331" y="3553"/>
                    <a:pt x="4212" y="3687"/>
                    <a:pt x="4212" y="3836"/>
                  </a:cubicBezTo>
                  <a:lnTo>
                    <a:pt x="4212" y="6211"/>
                  </a:lnTo>
                  <a:lnTo>
                    <a:pt x="4122" y="6211"/>
                  </a:lnTo>
                  <a:cubicBezTo>
                    <a:pt x="3720" y="6211"/>
                    <a:pt x="3391" y="6554"/>
                    <a:pt x="3391" y="6957"/>
                  </a:cubicBezTo>
                  <a:lnTo>
                    <a:pt x="3391" y="7734"/>
                  </a:lnTo>
                  <a:lnTo>
                    <a:pt x="2465" y="7734"/>
                  </a:lnTo>
                  <a:cubicBezTo>
                    <a:pt x="1405" y="7734"/>
                    <a:pt x="554" y="6868"/>
                    <a:pt x="554" y="5807"/>
                  </a:cubicBezTo>
                  <a:cubicBezTo>
                    <a:pt x="554" y="4747"/>
                    <a:pt x="1405" y="3881"/>
                    <a:pt x="2465" y="3881"/>
                  </a:cubicBezTo>
                  <a:cubicBezTo>
                    <a:pt x="2539" y="3881"/>
                    <a:pt x="2599" y="3881"/>
                    <a:pt x="2659" y="3896"/>
                  </a:cubicBezTo>
                  <a:cubicBezTo>
                    <a:pt x="2669" y="3897"/>
                    <a:pt x="2678" y="3897"/>
                    <a:pt x="2688" y="3897"/>
                  </a:cubicBezTo>
                  <a:cubicBezTo>
                    <a:pt x="2825" y="3897"/>
                    <a:pt x="2944" y="3795"/>
                    <a:pt x="2958" y="3642"/>
                  </a:cubicBezTo>
                  <a:cubicBezTo>
                    <a:pt x="3122" y="2209"/>
                    <a:pt x="4122" y="984"/>
                    <a:pt x="5496" y="536"/>
                  </a:cubicBezTo>
                  <a:cubicBezTo>
                    <a:pt x="5645" y="491"/>
                    <a:pt x="5721" y="342"/>
                    <a:pt x="5675" y="192"/>
                  </a:cubicBezTo>
                  <a:cubicBezTo>
                    <a:pt x="5639" y="82"/>
                    <a:pt x="5531" y="2"/>
                    <a:pt x="5410" y="2"/>
                  </a:cubicBezTo>
                  <a:cubicBezTo>
                    <a:pt x="5385" y="2"/>
                    <a:pt x="5359" y="5"/>
                    <a:pt x="5332" y="13"/>
                  </a:cubicBezTo>
                  <a:cubicBezTo>
                    <a:pt x="3824" y="507"/>
                    <a:pt x="2719" y="1791"/>
                    <a:pt x="2450" y="3328"/>
                  </a:cubicBezTo>
                  <a:cubicBezTo>
                    <a:pt x="1092" y="3344"/>
                    <a:pt x="1" y="4449"/>
                    <a:pt x="1" y="5807"/>
                  </a:cubicBezTo>
                  <a:cubicBezTo>
                    <a:pt x="1" y="7166"/>
                    <a:pt x="1106" y="8271"/>
                    <a:pt x="2465" y="8271"/>
                  </a:cubicBezTo>
                  <a:lnTo>
                    <a:pt x="3391" y="8271"/>
                  </a:lnTo>
                  <a:lnTo>
                    <a:pt x="3391" y="11481"/>
                  </a:lnTo>
                  <a:cubicBezTo>
                    <a:pt x="3391" y="11929"/>
                    <a:pt x="3750" y="12288"/>
                    <a:pt x="4182" y="12288"/>
                  </a:cubicBezTo>
                  <a:lnTo>
                    <a:pt x="9737" y="12288"/>
                  </a:lnTo>
                  <a:cubicBezTo>
                    <a:pt x="10170" y="12288"/>
                    <a:pt x="10529" y="11929"/>
                    <a:pt x="10529" y="11481"/>
                  </a:cubicBezTo>
                  <a:lnTo>
                    <a:pt x="10529" y="8271"/>
                  </a:lnTo>
                  <a:lnTo>
                    <a:pt x="10917" y="8271"/>
                  </a:lnTo>
                  <a:cubicBezTo>
                    <a:pt x="12649" y="8271"/>
                    <a:pt x="14113" y="6822"/>
                    <a:pt x="14113" y="5090"/>
                  </a:cubicBezTo>
                  <a:cubicBezTo>
                    <a:pt x="14113" y="4270"/>
                    <a:pt x="13769" y="3448"/>
                    <a:pt x="13157" y="2850"/>
                  </a:cubicBezTo>
                  <a:cubicBezTo>
                    <a:pt x="12560" y="2253"/>
                    <a:pt x="11738" y="1895"/>
                    <a:pt x="10917" y="1895"/>
                  </a:cubicBezTo>
                  <a:cubicBezTo>
                    <a:pt x="10708" y="1895"/>
                    <a:pt x="10499" y="1925"/>
                    <a:pt x="10304" y="1954"/>
                  </a:cubicBezTo>
                  <a:cubicBezTo>
                    <a:pt x="9767" y="1044"/>
                    <a:pt x="8916" y="342"/>
                    <a:pt x="7901" y="13"/>
                  </a:cubicBezTo>
                  <a:cubicBezTo>
                    <a:pt x="7872" y="5"/>
                    <a:pt x="7843" y="1"/>
                    <a:pt x="7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9"/>
            <p:cNvSpPr/>
            <p:nvPr/>
          </p:nvSpPr>
          <p:spPr>
            <a:xfrm>
              <a:off x="7918302" y="2213470"/>
              <a:ext cx="70365" cy="13853"/>
            </a:xfrm>
            <a:custGeom>
              <a:avLst/>
              <a:gdLst/>
              <a:ahLst/>
              <a:cxnLst/>
              <a:rect l="l" t="t" r="r" b="b"/>
              <a:pathLst>
                <a:path w="2809" h="553" extrusionOk="0">
                  <a:moveTo>
                    <a:pt x="270" y="1"/>
                  </a:moveTo>
                  <a:cubicBezTo>
                    <a:pt x="120" y="1"/>
                    <a:pt x="1" y="120"/>
                    <a:pt x="1" y="284"/>
                  </a:cubicBezTo>
                  <a:cubicBezTo>
                    <a:pt x="1" y="433"/>
                    <a:pt x="120" y="552"/>
                    <a:pt x="270" y="552"/>
                  </a:cubicBezTo>
                  <a:lnTo>
                    <a:pt x="2539" y="552"/>
                  </a:lnTo>
                  <a:cubicBezTo>
                    <a:pt x="2689" y="552"/>
                    <a:pt x="2808" y="433"/>
                    <a:pt x="2808" y="284"/>
                  </a:cubicBezTo>
                  <a:cubicBezTo>
                    <a:pt x="2808" y="120"/>
                    <a:pt x="2689" y="1"/>
                    <a:pt x="2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9"/>
            <p:cNvSpPr/>
            <p:nvPr/>
          </p:nvSpPr>
          <p:spPr>
            <a:xfrm>
              <a:off x="7944880" y="2242653"/>
              <a:ext cx="43787" cy="13853"/>
            </a:xfrm>
            <a:custGeom>
              <a:avLst/>
              <a:gdLst/>
              <a:ahLst/>
              <a:cxnLst/>
              <a:rect l="l" t="t" r="r" b="b"/>
              <a:pathLst>
                <a:path w="1748" h="553" extrusionOk="0">
                  <a:moveTo>
                    <a:pt x="269" y="0"/>
                  </a:moveTo>
                  <a:cubicBezTo>
                    <a:pt x="120" y="0"/>
                    <a:pt x="1" y="120"/>
                    <a:pt x="1" y="269"/>
                  </a:cubicBezTo>
                  <a:cubicBezTo>
                    <a:pt x="1" y="418"/>
                    <a:pt x="120" y="552"/>
                    <a:pt x="269" y="552"/>
                  </a:cubicBezTo>
                  <a:lnTo>
                    <a:pt x="1478" y="552"/>
                  </a:lnTo>
                  <a:cubicBezTo>
                    <a:pt x="1628" y="552"/>
                    <a:pt x="1747" y="418"/>
                    <a:pt x="1747" y="269"/>
                  </a:cubicBezTo>
                  <a:cubicBezTo>
                    <a:pt x="1747" y="120"/>
                    <a:pt x="1628" y="0"/>
                    <a:pt x="1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9"/>
            <p:cNvSpPr/>
            <p:nvPr/>
          </p:nvSpPr>
          <p:spPr>
            <a:xfrm>
              <a:off x="7937390" y="2090625"/>
              <a:ext cx="15005" cy="13903"/>
            </a:xfrm>
            <a:custGeom>
              <a:avLst/>
              <a:gdLst/>
              <a:ahLst/>
              <a:cxnLst/>
              <a:rect l="l" t="t" r="r" b="b"/>
              <a:pathLst>
                <a:path w="599" h="555" extrusionOk="0">
                  <a:moveTo>
                    <a:pt x="301" y="1"/>
                  </a:moveTo>
                  <a:cubicBezTo>
                    <a:pt x="222" y="1"/>
                    <a:pt x="142" y="34"/>
                    <a:pt x="91" y="96"/>
                  </a:cubicBezTo>
                  <a:cubicBezTo>
                    <a:pt x="15" y="186"/>
                    <a:pt x="1" y="320"/>
                    <a:pt x="61" y="409"/>
                  </a:cubicBezTo>
                  <a:cubicBezTo>
                    <a:pt x="117" y="509"/>
                    <a:pt x="210" y="555"/>
                    <a:pt x="301" y="555"/>
                  </a:cubicBezTo>
                  <a:cubicBezTo>
                    <a:pt x="428" y="555"/>
                    <a:pt x="551" y="468"/>
                    <a:pt x="568" y="320"/>
                  </a:cubicBezTo>
                  <a:cubicBezTo>
                    <a:pt x="598" y="200"/>
                    <a:pt x="523" y="81"/>
                    <a:pt x="404" y="21"/>
                  </a:cubicBezTo>
                  <a:cubicBezTo>
                    <a:pt x="372" y="7"/>
                    <a:pt x="337"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9"/>
            <p:cNvSpPr/>
            <p:nvPr/>
          </p:nvSpPr>
          <p:spPr>
            <a:xfrm>
              <a:off x="7895106" y="2358209"/>
              <a:ext cx="46818" cy="13878"/>
            </a:xfrm>
            <a:custGeom>
              <a:avLst/>
              <a:gdLst/>
              <a:ahLst/>
              <a:cxnLst/>
              <a:rect l="l" t="t" r="r" b="b"/>
              <a:pathLst>
                <a:path w="1869" h="554" extrusionOk="0">
                  <a:moveTo>
                    <a:pt x="270" y="1"/>
                  </a:moveTo>
                  <a:cubicBezTo>
                    <a:pt x="120" y="1"/>
                    <a:pt x="1" y="120"/>
                    <a:pt x="1" y="270"/>
                  </a:cubicBezTo>
                  <a:cubicBezTo>
                    <a:pt x="1" y="419"/>
                    <a:pt x="120" y="554"/>
                    <a:pt x="270" y="554"/>
                  </a:cubicBezTo>
                  <a:lnTo>
                    <a:pt x="1584" y="554"/>
                  </a:lnTo>
                  <a:cubicBezTo>
                    <a:pt x="1749" y="554"/>
                    <a:pt x="1868" y="419"/>
                    <a:pt x="1868" y="270"/>
                  </a:cubicBezTo>
                  <a:cubicBezTo>
                    <a:pt x="1868" y="120"/>
                    <a:pt x="1749" y="1"/>
                    <a:pt x="1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9"/>
          <p:cNvGrpSpPr/>
          <p:nvPr/>
        </p:nvGrpSpPr>
        <p:grpSpPr>
          <a:xfrm>
            <a:off x="997112" y="2637641"/>
            <a:ext cx="353506" cy="305860"/>
            <a:chOff x="997112" y="2637641"/>
            <a:chExt cx="353506" cy="305860"/>
          </a:xfrm>
        </p:grpSpPr>
        <p:sp>
          <p:nvSpPr>
            <p:cNvPr id="939" name="Google Shape;939;p49"/>
            <p:cNvSpPr/>
            <p:nvPr/>
          </p:nvSpPr>
          <p:spPr>
            <a:xfrm>
              <a:off x="1104101" y="2794354"/>
              <a:ext cx="139929" cy="93186"/>
            </a:xfrm>
            <a:custGeom>
              <a:avLst/>
              <a:gdLst/>
              <a:ahLst/>
              <a:cxnLst/>
              <a:rect l="l" t="t" r="r" b="b"/>
              <a:pathLst>
                <a:path w="5586" h="3720" extrusionOk="0">
                  <a:moveTo>
                    <a:pt x="5032" y="554"/>
                  </a:moveTo>
                  <a:lnTo>
                    <a:pt x="5032" y="3167"/>
                  </a:lnTo>
                  <a:lnTo>
                    <a:pt x="553" y="3167"/>
                  </a:lnTo>
                  <a:lnTo>
                    <a:pt x="553" y="554"/>
                  </a:lnTo>
                  <a:close/>
                  <a:moveTo>
                    <a:pt x="284" y="1"/>
                  </a:moveTo>
                  <a:cubicBezTo>
                    <a:pt x="120" y="1"/>
                    <a:pt x="1" y="120"/>
                    <a:pt x="1" y="270"/>
                  </a:cubicBezTo>
                  <a:lnTo>
                    <a:pt x="1" y="3451"/>
                  </a:lnTo>
                  <a:cubicBezTo>
                    <a:pt x="1" y="3600"/>
                    <a:pt x="120" y="3720"/>
                    <a:pt x="284" y="3720"/>
                  </a:cubicBezTo>
                  <a:lnTo>
                    <a:pt x="5301" y="3720"/>
                  </a:lnTo>
                  <a:cubicBezTo>
                    <a:pt x="5450" y="3720"/>
                    <a:pt x="5585" y="3600"/>
                    <a:pt x="5585" y="3451"/>
                  </a:cubicBezTo>
                  <a:lnTo>
                    <a:pt x="5585" y="270"/>
                  </a:lnTo>
                  <a:cubicBezTo>
                    <a:pt x="5585" y="120"/>
                    <a:pt x="5450" y="1"/>
                    <a:pt x="5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9"/>
            <p:cNvSpPr/>
            <p:nvPr/>
          </p:nvSpPr>
          <p:spPr>
            <a:xfrm>
              <a:off x="997112" y="2637641"/>
              <a:ext cx="353506" cy="305610"/>
            </a:xfrm>
            <a:custGeom>
              <a:avLst/>
              <a:gdLst/>
              <a:ahLst/>
              <a:cxnLst/>
              <a:rect l="l" t="t" r="r" b="b"/>
              <a:pathLst>
                <a:path w="14112" h="12200" extrusionOk="0">
                  <a:moveTo>
                    <a:pt x="7063" y="4674"/>
                  </a:moveTo>
                  <a:cubicBezTo>
                    <a:pt x="7378" y="4674"/>
                    <a:pt x="7661" y="4869"/>
                    <a:pt x="7766" y="5152"/>
                  </a:cubicBezTo>
                  <a:lnTo>
                    <a:pt x="6362" y="5152"/>
                  </a:lnTo>
                  <a:cubicBezTo>
                    <a:pt x="6466" y="4869"/>
                    <a:pt x="6735" y="4674"/>
                    <a:pt x="7063" y="4674"/>
                  </a:cubicBezTo>
                  <a:close/>
                  <a:moveTo>
                    <a:pt x="8005" y="2987"/>
                  </a:moveTo>
                  <a:cubicBezTo>
                    <a:pt x="8168" y="3047"/>
                    <a:pt x="8333" y="3137"/>
                    <a:pt x="8483" y="3226"/>
                  </a:cubicBezTo>
                  <a:cubicBezTo>
                    <a:pt x="8303" y="3569"/>
                    <a:pt x="8318" y="4003"/>
                    <a:pt x="8557" y="4331"/>
                  </a:cubicBezTo>
                  <a:cubicBezTo>
                    <a:pt x="8756" y="4617"/>
                    <a:pt x="9069" y="4768"/>
                    <a:pt x="9392" y="4768"/>
                  </a:cubicBezTo>
                  <a:cubicBezTo>
                    <a:pt x="9457" y="4768"/>
                    <a:pt x="9523" y="4762"/>
                    <a:pt x="9588" y="4749"/>
                  </a:cubicBezTo>
                  <a:cubicBezTo>
                    <a:pt x="9617" y="4883"/>
                    <a:pt x="9647" y="5018"/>
                    <a:pt x="9662" y="5152"/>
                  </a:cubicBezTo>
                  <a:lnTo>
                    <a:pt x="8333" y="5152"/>
                  </a:lnTo>
                  <a:cubicBezTo>
                    <a:pt x="8214" y="4570"/>
                    <a:pt x="7691" y="4122"/>
                    <a:pt x="7063" y="4122"/>
                  </a:cubicBezTo>
                  <a:cubicBezTo>
                    <a:pt x="6436" y="4122"/>
                    <a:pt x="5914" y="4570"/>
                    <a:pt x="5779" y="5152"/>
                  </a:cubicBezTo>
                  <a:lnTo>
                    <a:pt x="4465" y="5152"/>
                  </a:lnTo>
                  <a:cubicBezTo>
                    <a:pt x="4481" y="5018"/>
                    <a:pt x="4495" y="4883"/>
                    <a:pt x="4540" y="4749"/>
                  </a:cubicBezTo>
                  <a:cubicBezTo>
                    <a:pt x="4606" y="4762"/>
                    <a:pt x="4671" y="4768"/>
                    <a:pt x="4736" y="4768"/>
                  </a:cubicBezTo>
                  <a:cubicBezTo>
                    <a:pt x="5059" y="4768"/>
                    <a:pt x="5371" y="4617"/>
                    <a:pt x="5570" y="4331"/>
                  </a:cubicBezTo>
                  <a:cubicBezTo>
                    <a:pt x="5809" y="4003"/>
                    <a:pt x="5825" y="3569"/>
                    <a:pt x="5645" y="3226"/>
                  </a:cubicBezTo>
                  <a:cubicBezTo>
                    <a:pt x="5795" y="3137"/>
                    <a:pt x="5958" y="3047"/>
                    <a:pt x="6123" y="2987"/>
                  </a:cubicBezTo>
                  <a:cubicBezTo>
                    <a:pt x="6287" y="3346"/>
                    <a:pt x="6661" y="3585"/>
                    <a:pt x="7063" y="3585"/>
                  </a:cubicBezTo>
                  <a:cubicBezTo>
                    <a:pt x="7467" y="3585"/>
                    <a:pt x="7826" y="3346"/>
                    <a:pt x="8005" y="2987"/>
                  </a:cubicBezTo>
                  <a:close/>
                  <a:moveTo>
                    <a:pt x="6631" y="553"/>
                  </a:moveTo>
                  <a:cubicBezTo>
                    <a:pt x="7318" y="553"/>
                    <a:pt x="8005" y="747"/>
                    <a:pt x="8587" y="1120"/>
                  </a:cubicBezTo>
                  <a:cubicBezTo>
                    <a:pt x="9154" y="1479"/>
                    <a:pt x="9617" y="1986"/>
                    <a:pt x="9916" y="2584"/>
                  </a:cubicBezTo>
                  <a:cubicBezTo>
                    <a:pt x="9966" y="2682"/>
                    <a:pt x="10066" y="2740"/>
                    <a:pt x="10167" y="2740"/>
                  </a:cubicBezTo>
                  <a:cubicBezTo>
                    <a:pt x="10188" y="2740"/>
                    <a:pt x="10209" y="2738"/>
                    <a:pt x="10229" y="2733"/>
                  </a:cubicBezTo>
                  <a:cubicBezTo>
                    <a:pt x="10468" y="2673"/>
                    <a:pt x="10693" y="2643"/>
                    <a:pt x="10932" y="2643"/>
                  </a:cubicBezTo>
                  <a:cubicBezTo>
                    <a:pt x="11603" y="2643"/>
                    <a:pt x="12275" y="2928"/>
                    <a:pt x="12783" y="3420"/>
                  </a:cubicBezTo>
                  <a:cubicBezTo>
                    <a:pt x="13275" y="3927"/>
                    <a:pt x="13560" y="4600"/>
                    <a:pt x="13560" y="5271"/>
                  </a:cubicBezTo>
                  <a:cubicBezTo>
                    <a:pt x="13560" y="6691"/>
                    <a:pt x="12365" y="7899"/>
                    <a:pt x="10946" y="7915"/>
                  </a:cubicBezTo>
                  <a:lnTo>
                    <a:pt x="10946" y="6332"/>
                  </a:lnTo>
                  <a:cubicBezTo>
                    <a:pt x="10946" y="5839"/>
                    <a:pt x="10647" y="5421"/>
                    <a:pt x="10215" y="5241"/>
                  </a:cubicBezTo>
                  <a:cubicBezTo>
                    <a:pt x="10199" y="4913"/>
                    <a:pt x="10140" y="4600"/>
                    <a:pt x="10020" y="4301"/>
                  </a:cubicBezTo>
                  <a:cubicBezTo>
                    <a:pt x="9990" y="4226"/>
                    <a:pt x="9930" y="4166"/>
                    <a:pt x="9856" y="4136"/>
                  </a:cubicBezTo>
                  <a:cubicBezTo>
                    <a:pt x="9828" y="4125"/>
                    <a:pt x="9798" y="4120"/>
                    <a:pt x="9767" y="4120"/>
                  </a:cubicBezTo>
                  <a:cubicBezTo>
                    <a:pt x="9718" y="4120"/>
                    <a:pt x="9669" y="4133"/>
                    <a:pt x="9632" y="4152"/>
                  </a:cubicBezTo>
                  <a:cubicBezTo>
                    <a:pt x="9554" y="4194"/>
                    <a:pt x="9471" y="4213"/>
                    <a:pt x="9389" y="4213"/>
                  </a:cubicBezTo>
                  <a:cubicBezTo>
                    <a:pt x="9237" y="4213"/>
                    <a:pt x="9093" y="4144"/>
                    <a:pt x="9005" y="4017"/>
                  </a:cubicBezTo>
                  <a:cubicBezTo>
                    <a:pt x="8855" y="3808"/>
                    <a:pt x="8885" y="3539"/>
                    <a:pt x="9064" y="3376"/>
                  </a:cubicBezTo>
                  <a:cubicBezTo>
                    <a:pt x="9110" y="3316"/>
                    <a:pt x="9154" y="3241"/>
                    <a:pt x="9140" y="3166"/>
                  </a:cubicBezTo>
                  <a:cubicBezTo>
                    <a:pt x="9140" y="3077"/>
                    <a:pt x="9110" y="3002"/>
                    <a:pt x="9035" y="2957"/>
                  </a:cubicBezTo>
                  <a:cubicBezTo>
                    <a:pt x="8692" y="2689"/>
                    <a:pt x="8318" y="2480"/>
                    <a:pt x="7885" y="2374"/>
                  </a:cubicBezTo>
                  <a:cubicBezTo>
                    <a:pt x="7859" y="2364"/>
                    <a:pt x="7833" y="2359"/>
                    <a:pt x="7806" y="2359"/>
                  </a:cubicBezTo>
                  <a:cubicBezTo>
                    <a:pt x="7758" y="2359"/>
                    <a:pt x="7710" y="2376"/>
                    <a:pt x="7661" y="2404"/>
                  </a:cubicBezTo>
                  <a:cubicBezTo>
                    <a:pt x="7601" y="2450"/>
                    <a:pt x="7557" y="2524"/>
                    <a:pt x="7541" y="2599"/>
                  </a:cubicBezTo>
                  <a:cubicBezTo>
                    <a:pt x="7511" y="2838"/>
                    <a:pt x="7302" y="3031"/>
                    <a:pt x="7063" y="3031"/>
                  </a:cubicBezTo>
                  <a:cubicBezTo>
                    <a:pt x="6810" y="3031"/>
                    <a:pt x="6615" y="2838"/>
                    <a:pt x="6571" y="2599"/>
                  </a:cubicBezTo>
                  <a:cubicBezTo>
                    <a:pt x="6571" y="2524"/>
                    <a:pt x="6526" y="2450"/>
                    <a:pt x="6452" y="2404"/>
                  </a:cubicBezTo>
                  <a:cubicBezTo>
                    <a:pt x="6413" y="2376"/>
                    <a:pt x="6362" y="2359"/>
                    <a:pt x="6310" y="2359"/>
                  </a:cubicBezTo>
                  <a:cubicBezTo>
                    <a:pt x="6282" y="2359"/>
                    <a:pt x="6254" y="2364"/>
                    <a:pt x="6227" y="2374"/>
                  </a:cubicBezTo>
                  <a:cubicBezTo>
                    <a:pt x="5809" y="2480"/>
                    <a:pt x="5421" y="2689"/>
                    <a:pt x="5078" y="2957"/>
                  </a:cubicBezTo>
                  <a:cubicBezTo>
                    <a:pt x="5018" y="3002"/>
                    <a:pt x="4988" y="3077"/>
                    <a:pt x="4973" y="3166"/>
                  </a:cubicBezTo>
                  <a:cubicBezTo>
                    <a:pt x="4973" y="3241"/>
                    <a:pt x="5003" y="3316"/>
                    <a:pt x="5062" y="3376"/>
                  </a:cubicBezTo>
                  <a:cubicBezTo>
                    <a:pt x="5242" y="3539"/>
                    <a:pt x="5272" y="3808"/>
                    <a:pt x="5122" y="4017"/>
                  </a:cubicBezTo>
                  <a:cubicBezTo>
                    <a:pt x="5025" y="4144"/>
                    <a:pt x="4877" y="4213"/>
                    <a:pt x="4728" y="4213"/>
                  </a:cubicBezTo>
                  <a:cubicBezTo>
                    <a:pt x="4648" y="4213"/>
                    <a:pt x="4568" y="4194"/>
                    <a:pt x="4495" y="4152"/>
                  </a:cubicBezTo>
                  <a:cubicBezTo>
                    <a:pt x="4449" y="4133"/>
                    <a:pt x="4402" y="4120"/>
                    <a:pt x="4356" y="4120"/>
                  </a:cubicBezTo>
                  <a:cubicBezTo>
                    <a:pt x="4328" y="4120"/>
                    <a:pt x="4300" y="4125"/>
                    <a:pt x="4272" y="4136"/>
                  </a:cubicBezTo>
                  <a:cubicBezTo>
                    <a:pt x="4196" y="4166"/>
                    <a:pt x="4137" y="4226"/>
                    <a:pt x="4107" y="4301"/>
                  </a:cubicBezTo>
                  <a:cubicBezTo>
                    <a:pt x="3987" y="4600"/>
                    <a:pt x="3928" y="4913"/>
                    <a:pt x="3898" y="5241"/>
                  </a:cubicBezTo>
                  <a:cubicBezTo>
                    <a:pt x="3480" y="5421"/>
                    <a:pt x="3167" y="5839"/>
                    <a:pt x="3167" y="6332"/>
                  </a:cubicBezTo>
                  <a:lnTo>
                    <a:pt x="3167" y="7915"/>
                  </a:lnTo>
                  <a:lnTo>
                    <a:pt x="2480" y="7915"/>
                  </a:lnTo>
                  <a:cubicBezTo>
                    <a:pt x="1419" y="7915"/>
                    <a:pt x="553" y="7049"/>
                    <a:pt x="553" y="5988"/>
                  </a:cubicBezTo>
                  <a:cubicBezTo>
                    <a:pt x="553" y="4928"/>
                    <a:pt x="1419" y="4077"/>
                    <a:pt x="2480" y="4077"/>
                  </a:cubicBezTo>
                  <a:lnTo>
                    <a:pt x="2673" y="4077"/>
                  </a:lnTo>
                  <a:cubicBezTo>
                    <a:pt x="2683" y="4078"/>
                    <a:pt x="2693" y="4078"/>
                    <a:pt x="2703" y="4078"/>
                  </a:cubicBezTo>
                  <a:cubicBezTo>
                    <a:pt x="2840" y="4078"/>
                    <a:pt x="2959" y="3977"/>
                    <a:pt x="2972" y="3838"/>
                  </a:cubicBezTo>
                  <a:cubicBezTo>
                    <a:pt x="3062" y="2942"/>
                    <a:pt x="3495" y="2106"/>
                    <a:pt x="4167" y="1508"/>
                  </a:cubicBezTo>
                  <a:cubicBezTo>
                    <a:pt x="4839" y="897"/>
                    <a:pt x="5720" y="553"/>
                    <a:pt x="6631" y="553"/>
                  </a:cubicBezTo>
                  <a:close/>
                  <a:moveTo>
                    <a:pt x="9767" y="5705"/>
                  </a:moveTo>
                  <a:cubicBezTo>
                    <a:pt x="10125" y="5705"/>
                    <a:pt x="10408" y="5988"/>
                    <a:pt x="10408" y="6332"/>
                  </a:cubicBezTo>
                  <a:lnTo>
                    <a:pt x="10408" y="9900"/>
                  </a:lnTo>
                  <a:cubicBezTo>
                    <a:pt x="10408" y="10244"/>
                    <a:pt x="10125" y="10528"/>
                    <a:pt x="9767" y="10528"/>
                  </a:cubicBezTo>
                  <a:lnTo>
                    <a:pt x="4346" y="10528"/>
                  </a:lnTo>
                  <a:cubicBezTo>
                    <a:pt x="4003" y="10528"/>
                    <a:pt x="3719" y="10244"/>
                    <a:pt x="3719" y="9900"/>
                  </a:cubicBezTo>
                  <a:lnTo>
                    <a:pt x="3719" y="6332"/>
                  </a:lnTo>
                  <a:cubicBezTo>
                    <a:pt x="3719" y="5988"/>
                    <a:pt x="4003" y="5705"/>
                    <a:pt x="4346" y="5705"/>
                  </a:cubicBezTo>
                  <a:close/>
                  <a:moveTo>
                    <a:pt x="6631" y="1"/>
                  </a:moveTo>
                  <a:cubicBezTo>
                    <a:pt x="5570" y="1"/>
                    <a:pt x="4570" y="389"/>
                    <a:pt x="3794" y="1090"/>
                  </a:cubicBezTo>
                  <a:cubicBezTo>
                    <a:pt x="3091" y="1733"/>
                    <a:pt x="2614" y="2584"/>
                    <a:pt x="2464" y="3525"/>
                  </a:cubicBezTo>
                  <a:cubicBezTo>
                    <a:pt x="1106" y="3525"/>
                    <a:pt x="1" y="4630"/>
                    <a:pt x="1" y="5988"/>
                  </a:cubicBezTo>
                  <a:cubicBezTo>
                    <a:pt x="1" y="7362"/>
                    <a:pt x="1120" y="8467"/>
                    <a:pt x="2480" y="8467"/>
                  </a:cubicBezTo>
                  <a:lnTo>
                    <a:pt x="3167" y="8467"/>
                  </a:lnTo>
                  <a:lnTo>
                    <a:pt x="3167" y="9900"/>
                  </a:lnTo>
                  <a:cubicBezTo>
                    <a:pt x="3167" y="10125"/>
                    <a:pt x="3241" y="10348"/>
                    <a:pt x="3346" y="10528"/>
                  </a:cubicBezTo>
                  <a:lnTo>
                    <a:pt x="2673" y="10528"/>
                  </a:lnTo>
                  <a:cubicBezTo>
                    <a:pt x="2524" y="10528"/>
                    <a:pt x="2390" y="10647"/>
                    <a:pt x="2390" y="10812"/>
                  </a:cubicBezTo>
                  <a:lnTo>
                    <a:pt x="2390" y="11170"/>
                  </a:lnTo>
                  <a:cubicBezTo>
                    <a:pt x="2390" y="11738"/>
                    <a:pt x="2868" y="12200"/>
                    <a:pt x="3435" y="12200"/>
                  </a:cubicBezTo>
                  <a:lnTo>
                    <a:pt x="5855" y="12200"/>
                  </a:lnTo>
                  <a:cubicBezTo>
                    <a:pt x="6004" y="12200"/>
                    <a:pt x="6123" y="12080"/>
                    <a:pt x="6123" y="11931"/>
                  </a:cubicBezTo>
                  <a:cubicBezTo>
                    <a:pt x="6123" y="11782"/>
                    <a:pt x="6004" y="11662"/>
                    <a:pt x="5855" y="11662"/>
                  </a:cubicBezTo>
                  <a:lnTo>
                    <a:pt x="3435" y="11662"/>
                  </a:lnTo>
                  <a:cubicBezTo>
                    <a:pt x="3167" y="11662"/>
                    <a:pt x="2942" y="11439"/>
                    <a:pt x="2942" y="11170"/>
                  </a:cubicBezTo>
                  <a:lnTo>
                    <a:pt x="2942" y="11081"/>
                  </a:lnTo>
                  <a:lnTo>
                    <a:pt x="11170" y="11081"/>
                  </a:lnTo>
                  <a:lnTo>
                    <a:pt x="11170" y="11170"/>
                  </a:lnTo>
                  <a:cubicBezTo>
                    <a:pt x="11170" y="11439"/>
                    <a:pt x="10961" y="11662"/>
                    <a:pt x="10693" y="11662"/>
                  </a:cubicBezTo>
                  <a:lnTo>
                    <a:pt x="8274" y="11662"/>
                  </a:lnTo>
                  <a:cubicBezTo>
                    <a:pt x="8124" y="11662"/>
                    <a:pt x="7989" y="11782"/>
                    <a:pt x="7989" y="11931"/>
                  </a:cubicBezTo>
                  <a:cubicBezTo>
                    <a:pt x="7989" y="12080"/>
                    <a:pt x="8124" y="12200"/>
                    <a:pt x="8274" y="12200"/>
                  </a:cubicBezTo>
                  <a:lnTo>
                    <a:pt x="10693" y="12200"/>
                  </a:lnTo>
                  <a:cubicBezTo>
                    <a:pt x="11260" y="12200"/>
                    <a:pt x="11722" y="11738"/>
                    <a:pt x="11722" y="11170"/>
                  </a:cubicBezTo>
                  <a:lnTo>
                    <a:pt x="11722" y="10812"/>
                  </a:lnTo>
                  <a:cubicBezTo>
                    <a:pt x="11722" y="10647"/>
                    <a:pt x="11603" y="10528"/>
                    <a:pt x="11454" y="10528"/>
                  </a:cubicBezTo>
                  <a:lnTo>
                    <a:pt x="10767" y="10528"/>
                  </a:lnTo>
                  <a:cubicBezTo>
                    <a:pt x="10886" y="10348"/>
                    <a:pt x="10946" y="10125"/>
                    <a:pt x="10946" y="9900"/>
                  </a:cubicBezTo>
                  <a:lnTo>
                    <a:pt x="10946" y="8467"/>
                  </a:lnTo>
                  <a:cubicBezTo>
                    <a:pt x="12664" y="8453"/>
                    <a:pt x="14112" y="6989"/>
                    <a:pt x="14112" y="5271"/>
                  </a:cubicBezTo>
                  <a:cubicBezTo>
                    <a:pt x="14112" y="4451"/>
                    <a:pt x="13769" y="3644"/>
                    <a:pt x="13171" y="3031"/>
                  </a:cubicBezTo>
                  <a:cubicBezTo>
                    <a:pt x="12559" y="2434"/>
                    <a:pt x="11752" y="2091"/>
                    <a:pt x="10932" y="2091"/>
                  </a:cubicBezTo>
                  <a:cubicBezTo>
                    <a:pt x="10722" y="2091"/>
                    <a:pt x="10513" y="2106"/>
                    <a:pt x="10304" y="2151"/>
                  </a:cubicBezTo>
                  <a:cubicBezTo>
                    <a:pt x="9960" y="1538"/>
                    <a:pt x="9468" y="1031"/>
                    <a:pt x="8885" y="658"/>
                  </a:cubicBezTo>
                  <a:cubicBezTo>
                    <a:pt x="8198" y="224"/>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9"/>
            <p:cNvSpPr/>
            <p:nvPr/>
          </p:nvSpPr>
          <p:spPr>
            <a:xfrm>
              <a:off x="1141501" y="2817851"/>
              <a:ext cx="63226" cy="46493"/>
            </a:xfrm>
            <a:custGeom>
              <a:avLst/>
              <a:gdLst/>
              <a:ahLst/>
              <a:cxnLst/>
              <a:rect l="l" t="t" r="r" b="b"/>
              <a:pathLst>
                <a:path w="2524" h="1856" extrusionOk="0">
                  <a:moveTo>
                    <a:pt x="2220" y="0"/>
                  </a:moveTo>
                  <a:cubicBezTo>
                    <a:pt x="2151" y="0"/>
                    <a:pt x="2084" y="26"/>
                    <a:pt x="2032" y="78"/>
                  </a:cubicBezTo>
                  <a:lnTo>
                    <a:pt x="911" y="1183"/>
                  </a:lnTo>
                  <a:lnTo>
                    <a:pt x="493" y="751"/>
                  </a:lnTo>
                  <a:cubicBezTo>
                    <a:pt x="441" y="698"/>
                    <a:pt x="370" y="672"/>
                    <a:pt x="299" y="672"/>
                  </a:cubicBezTo>
                  <a:cubicBezTo>
                    <a:pt x="228" y="672"/>
                    <a:pt x="157" y="698"/>
                    <a:pt x="105" y="751"/>
                  </a:cubicBezTo>
                  <a:cubicBezTo>
                    <a:pt x="1" y="870"/>
                    <a:pt x="1" y="1034"/>
                    <a:pt x="105" y="1153"/>
                  </a:cubicBezTo>
                  <a:lnTo>
                    <a:pt x="718" y="1766"/>
                  </a:lnTo>
                  <a:cubicBezTo>
                    <a:pt x="777" y="1826"/>
                    <a:pt x="851" y="1856"/>
                    <a:pt x="911" y="1856"/>
                  </a:cubicBezTo>
                  <a:cubicBezTo>
                    <a:pt x="986" y="1856"/>
                    <a:pt x="1061" y="1826"/>
                    <a:pt x="1106" y="1766"/>
                  </a:cubicBezTo>
                  <a:lnTo>
                    <a:pt x="2420" y="467"/>
                  </a:lnTo>
                  <a:cubicBezTo>
                    <a:pt x="2524" y="363"/>
                    <a:pt x="2524" y="183"/>
                    <a:pt x="2420" y="78"/>
                  </a:cubicBezTo>
                  <a:cubicBezTo>
                    <a:pt x="2360" y="26"/>
                    <a:pt x="2289" y="0"/>
                    <a:pt x="2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1166551" y="2929699"/>
              <a:ext cx="14754" cy="13803"/>
            </a:xfrm>
            <a:custGeom>
              <a:avLst/>
              <a:gdLst/>
              <a:ahLst/>
              <a:cxnLst/>
              <a:rect l="l" t="t" r="r" b="b"/>
              <a:pathLst>
                <a:path w="589" h="551" extrusionOk="0">
                  <a:moveTo>
                    <a:pt x="298" y="1"/>
                  </a:moveTo>
                  <a:cubicBezTo>
                    <a:pt x="225" y="1"/>
                    <a:pt x="150" y="29"/>
                    <a:pt x="90" y="93"/>
                  </a:cubicBezTo>
                  <a:cubicBezTo>
                    <a:pt x="16" y="183"/>
                    <a:pt x="1" y="318"/>
                    <a:pt x="76" y="421"/>
                  </a:cubicBezTo>
                  <a:cubicBezTo>
                    <a:pt x="124" y="505"/>
                    <a:pt x="209" y="550"/>
                    <a:pt x="302" y="550"/>
                  </a:cubicBezTo>
                  <a:cubicBezTo>
                    <a:pt x="326" y="550"/>
                    <a:pt x="350" y="547"/>
                    <a:pt x="375" y="541"/>
                  </a:cubicBezTo>
                  <a:cubicBezTo>
                    <a:pt x="479" y="511"/>
                    <a:pt x="568" y="407"/>
                    <a:pt x="568" y="288"/>
                  </a:cubicBezTo>
                  <a:cubicBezTo>
                    <a:pt x="588" y="117"/>
                    <a:pt x="44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9"/>
          <p:cNvGrpSpPr/>
          <p:nvPr/>
        </p:nvGrpSpPr>
        <p:grpSpPr>
          <a:xfrm>
            <a:off x="1735511" y="2652220"/>
            <a:ext cx="353506" cy="296667"/>
            <a:chOff x="1735511" y="2652220"/>
            <a:chExt cx="353506" cy="296667"/>
          </a:xfrm>
        </p:grpSpPr>
        <p:sp>
          <p:nvSpPr>
            <p:cNvPr id="944" name="Google Shape;944;p49"/>
            <p:cNvSpPr/>
            <p:nvPr/>
          </p:nvSpPr>
          <p:spPr>
            <a:xfrm>
              <a:off x="1735511" y="2652220"/>
              <a:ext cx="353506" cy="296667"/>
            </a:xfrm>
            <a:custGeom>
              <a:avLst/>
              <a:gdLst/>
              <a:ahLst/>
              <a:cxnLst/>
              <a:rect l="l" t="t" r="r" b="b"/>
              <a:pathLst>
                <a:path w="14112" h="11843" extrusionOk="0">
                  <a:moveTo>
                    <a:pt x="7541" y="554"/>
                  </a:moveTo>
                  <a:cubicBezTo>
                    <a:pt x="8019" y="554"/>
                    <a:pt x="8467" y="687"/>
                    <a:pt x="8855" y="926"/>
                  </a:cubicBezTo>
                  <a:cubicBezTo>
                    <a:pt x="9243" y="1195"/>
                    <a:pt x="9542" y="1494"/>
                    <a:pt x="9751" y="1927"/>
                  </a:cubicBezTo>
                  <a:cubicBezTo>
                    <a:pt x="9799" y="2010"/>
                    <a:pt x="9894" y="2075"/>
                    <a:pt x="9998" y="2075"/>
                  </a:cubicBezTo>
                  <a:cubicBezTo>
                    <a:pt x="10025" y="2075"/>
                    <a:pt x="10052" y="2070"/>
                    <a:pt x="10079" y="2061"/>
                  </a:cubicBezTo>
                  <a:cubicBezTo>
                    <a:pt x="10229" y="2031"/>
                    <a:pt x="10378" y="2002"/>
                    <a:pt x="10543" y="2002"/>
                  </a:cubicBezTo>
                  <a:cubicBezTo>
                    <a:pt x="11469" y="2002"/>
                    <a:pt x="12289" y="2823"/>
                    <a:pt x="12289" y="3764"/>
                  </a:cubicBezTo>
                  <a:cubicBezTo>
                    <a:pt x="12289" y="4705"/>
                    <a:pt x="11483" y="5511"/>
                    <a:pt x="10543" y="5511"/>
                  </a:cubicBezTo>
                  <a:lnTo>
                    <a:pt x="4674" y="5511"/>
                  </a:lnTo>
                  <a:cubicBezTo>
                    <a:pt x="4032" y="5511"/>
                    <a:pt x="3479" y="5018"/>
                    <a:pt x="3405" y="4406"/>
                  </a:cubicBezTo>
                  <a:cubicBezTo>
                    <a:pt x="3346" y="3839"/>
                    <a:pt x="3674" y="3286"/>
                    <a:pt x="4212" y="3092"/>
                  </a:cubicBezTo>
                  <a:cubicBezTo>
                    <a:pt x="4360" y="3030"/>
                    <a:pt x="4519" y="2999"/>
                    <a:pt x="4679" y="2999"/>
                  </a:cubicBezTo>
                  <a:cubicBezTo>
                    <a:pt x="4712" y="2999"/>
                    <a:pt x="4746" y="3000"/>
                    <a:pt x="4779" y="3003"/>
                  </a:cubicBezTo>
                  <a:cubicBezTo>
                    <a:pt x="4789" y="3003"/>
                    <a:pt x="4799" y="3004"/>
                    <a:pt x="4809" y="3004"/>
                  </a:cubicBezTo>
                  <a:cubicBezTo>
                    <a:pt x="4957" y="3004"/>
                    <a:pt x="5063" y="2903"/>
                    <a:pt x="5078" y="2748"/>
                  </a:cubicBezTo>
                  <a:cubicBezTo>
                    <a:pt x="5227" y="1524"/>
                    <a:pt x="6302" y="554"/>
                    <a:pt x="7541" y="554"/>
                  </a:cubicBezTo>
                  <a:close/>
                  <a:moveTo>
                    <a:pt x="13096" y="986"/>
                  </a:moveTo>
                  <a:cubicBezTo>
                    <a:pt x="13365" y="986"/>
                    <a:pt x="13559" y="1195"/>
                    <a:pt x="13559" y="1450"/>
                  </a:cubicBezTo>
                  <a:lnTo>
                    <a:pt x="13559" y="7407"/>
                  </a:lnTo>
                  <a:lnTo>
                    <a:pt x="9064" y="7407"/>
                  </a:lnTo>
                  <a:cubicBezTo>
                    <a:pt x="8900" y="7407"/>
                    <a:pt x="8781" y="7526"/>
                    <a:pt x="8781" y="7676"/>
                  </a:cubicBezTo>
                  <a:cubicBezTo>
                    <a:pt x="8781" y="7825"/>
                    <a:pt x="8900" y="7945"/>
                    <a:pt x="9064" y="7945"/>
                  </a:cubicBezTo>
                  <a:lnTo>
                    <a:pt x="13559" y="7945"/>
                  </a:lnTo>
                  <a:lnTo>
                    <a:pt x="13559" y="8468"/>
                  </a:lnTo>
                  <a:cubicBezTo>
                    <a:pt x="13559" y="8707"/>
                    <a:pt x="13350" y="8930"/>
                    <a:pt x="13096" y="8930"/>
                  </a:cubicBezTo>
                  <a:lnTo>
                    <a:pt x="3688" y="8930"/>
                  </a:lnTo>
                  <a:lnTo>
                    <a:pt x="3688" y="7945"/>
                  </a:lnTo>
                  <a:lnTo>
                    <a:pt x="6631" y="7945"/>
                  </a:lnTo>
                  <a:cubicBezTo>
                    <a:pt x="6780" y="7945"/>
                    <a:pt x="6899" y="7825"/>
                    <a:pt x="6899" y="7676"/>
                  </a:cubicBezTo>
                  <a:cubicBezTo>
                    <a:pt x="6899" y="7526"/>
                    <a:pt x="6780" y="7407"/>
                    <a:pt x="6631" y="7407"/>
                  </a:cubicBezTo>
                  <a:lnTo>
                    <a:pt x="3688" y="7407"/>
                  </a:lnTo>
                  <a:lnTo>
                    <a:pt x="3688" y="6810"/>
                  </a:lnTo>
                  <a:cubicBezTo>
                    <a:pt x="3688" y="6392"/>
                    <a:pt x="3346" y="6049"/>
                    <a:pt x="2942" y="6049"/>
                  </a:cubicBezTo>
                  <a:lnTo>
                    <a:pt x="2091" y="6049"/>
                  </a:lnTo>
                  <a:lnTo>
                    <a:pt x="2091" y="1450"/>
                  </a:lnTo>
                  <a:cubicBezTo>
                    <a:pt x="2091" y="1195"/>
                    <a:pt x="2300" y="986"/>
                    <a:pt x="2554" y="986"/>
                  </a:cubicBezTo>
                  <a:lnTo>
                    <a:pt x="5301" y="986"/>
                  </a:lnTo>
                  <a:cubicBezTo>
                    <a:pt x="4928" y="1404"/>
                    <a:pt x="4674" y="1912"/>
                    <a:pt x="4570" y="2449"/>
                  </a:cubicBezTo>
                  <a:cubicBezTo>
                    <a:pt x="3629" y="2495"/>
                    <a:pt x="2868" y="3286"/>
                    <a:pt x="2852" y="4211"/>
                  </a:cubicBezTo>
                  <a:cubicBezTo>
                    <a:pt x="2822" y="5227"/>
                    <a:pt x="3674" y="6063"/>
                    <a:pt x="4674" y="6063"/>
                  </a:cubicBezTo>
                  <a:lnTo>
                    <a:pt x="10543" y="6063"/>
                  </a:lnTo>
                  <a:cubicBezTo>
                    <a:pt x="11782" y="6063"/>
                    <a:pt x="12843" y="5004"/>
                    <a:pt x="12843" y="3764"/>
                  </a:cubicBezTo>
                  <a:cubicBezTo>
                    <a:pt x="12843" y="2509"/>
                    <a:pt x="11782" y="1450"/>
                    <a:pt x="10543" y="1450"/>
                  </a:cubicBezTo>
                  <a:cubicBezTo>
                    <a:pt x="10408" y="1450"/>
                    <a:pt x="10274" y="1464"/>
                    <a:pt x="10139" y="1479"/>
                  </a:cubicBezTo>
                  <a:cubicBezTo>
                    <a:pt x="10035" y="1300"/>
                    <a:pt x="9916" y="1135"/>
                    <a:pt x="9781" y="986"/>
                  </a:cubicBezTo>
                  <a:close/>
                  <a:moveTo>
                    <a:pt x="2942" y="6601"/>
                  </a:moveTo>
                  <a:cubicBezTo>
                    <a:pt x="3047" y="6601"/>
                    <a:pt x="3136" y="6706"/>
                    <a:pt x="3136" y="6810"/>
                  </a:cubicBezTo>
                  <a:lnTo>
                    <a:pt x="3136" y="11080"/>
                  </a:lnTo>
                  <a:cubicBezTo>
                    <a:pt x="3136" y="11200"/>
                    <a:pt x="3047" y="11289"/>
                    <a:pt x="2942" y="11289"/>
                  </a:cubicBezTo>
                  <a:lnTo>
                    <a:pt x="762" y="11289"/>
                  </a:lnTo>
                  <a:cubicBezTo>
                    <a:pt x="658" y="11289"/>
                    <a:pt x="553" y="11200"/>
                    <a:pt x="553" y="11080"/>
                  </a:cubicBezTo>
                  <a:lnTo>
                    <a:pt x="553" y="6810"/>
                  </a:lnTo>
                  <a:cubicBezTo>
                    <a:pt x="553" y="6690"/>
                    <a:pt x="658" y="6601"/>
                    <a:pt x="762" y="6601"/>
                  </a:cubicBezTo>
                  <a:close/>
                  <a:moveTo>
                    <a:pt x="8646" y="9483"/>
                  </a:moveTo>
                  <a:cubicBezTo>
                    <a:pt x="8662" y="10081"/>
                    <a:pt x="8795" y="10662"/>
                    <a:pt x="9064" y="11200"/>
                  </a:cubicBezTo>
                  <a:lnTo>
                    <a:pt x="9094" y="11289"/>
                  </a:lnTo>
                  <a:lnTo>
                    <a:pt x="6585" y="11289"/>
                  </a:lnTo>
                  <a:lnTo>
                    <a:pt x="6631" y="11200"/>
                  </a:lnTo>
                  <a:cubicBezTo>
                    <a:pt x="6884" y="10662"/>
                    <a:pt x="7033" y="10081"/>
                    <a:pt x="7049" y="9483"/>
                  </a:cubicBezTo>
                  <a:close/>
                  <a:moveTo>
                    <a:pt x="7541" y="1"/>
                  </a:moveTo>
                  <a:cubicBezTo>
                    <a:pt x="6974" y="1"/>
                    <a:pt x="6436" y="165"/>
                    <a:pt x="5974" y="434"/>
                  </a:cubicBezTo>
                  <a:lnTo>
                    <a:pt x="2554" y="434"/>
                  </a:lnTo>
                  <a:cubicBezTo>
                    <a:pt x="2002" y="434"/>
                    <a:pt x="1538" y="897"/>
                    <a:pt x="1538" y="1450"/>
                  </a:cubicBezTo>
                  <a:lnTo>
                    <a:pt x="1538" y="6049"/>
                  </a:lnTo>
                  <a:lnTo>
                    <a:pt x="762" y="6049"/>
                  </a:lnTo>
                  <a:cubicBezTo>
                    <a:pt x="344" y="6049"/>
                    <a:pt x="1" y="6392"/>
                    <a:pt x="1" y="6810"/>
                  </a:cubicBezTo>
                  <a:lnTo>
                    <a:pt x="1" y="11080"/>
                  </a:lnTo>
                  <a:cubicBezTo>
                    <a:pt x="1" y="11498"/>
                    <a:pt x="344" y="11843"/>
                    <a:pt x="762" y="11843"/>
                  </a:cubicBezTo>
                  <a:lnTo>
                    <a:pt x="2942" y="11843"/>
                  </a:lnTo>
                  <a:cubicBezTo>
                    <a:pt x="3360" y="11843"/>
                    <a:pt x="3688" y="11498"/>
                    <a:pt x="3688" y="11080"/>
                  </a:cubicBezTo>
                  <a:lnTo>
                    <a:pt x="3688" y="9483"/>
                  </a:lnTo>
                  <a:lnTo>
                    <a:pt x="6496" y="9483"/>
                  </a:lnTo>
                  <a:cubicBezTo>
                    <a:pt x="6481" y="9991"/>
                    <a:pt x="6362" y="10499"/>
                    <a:pt x="6137" y="10961"/>
                  </a:cubicBezTo>
                  <a:lnTo>
                    <a:pt x="5974" y="11289"/>
                  </a:lnTo>
                  <a:lnTo>
                    <a:pt x="5450" y="11289"/>
                  </a:lnTo>
                  <a:cubicBezTo>
                    <a:pt x="5301" y="11289"/>
                    <a:pt x="5182" y="11409"/>
                    <a:pt x="5182" y="11558"/>
                  </a:cubicBezTo>
                  <a:cubicBezTo>
                    <a:pt x="5182" y="11723"/>
                    <a:pt x="5301" y="11843"/>
                    <a:pt x="5450" y="11843"/>
                  </a:cubicBezTo>
                  <a:lnTo>
                    <a:pt x="10229" y="11843"/>
                  </a:lnTo>
                  <a:cubicBezTo>
                    <a:pt x="10394" y="11843"/>
                    <a:pt x="10513" y="11723"/>
                    <a:pt x="10513" y="11558"/>
                  </a:cubicBezTo>
                  <a:cubicBezTo>
                    <a:pt x="10513" y="11409"/>
                    <a:pt x="10394" y="11289"/>
                    <a:pt x="10229" y="11289"/>
                  </a:cubicBezTo>
                  <a:lnTo>
                    <a:pt x="9707" y="11289"/>
                  </a:lnTo>
                  <a:lnTo>
                    <a:pt x="9557" y="10961"/>
                  </a:lnTo>
                  <a:cubicBezTo>
                    <a:pt x="9333" y="10499"/>
                    <a:pt x="9213" y="9991"/>
                    <a:pt x="9184" y="9483"/>
                  </a:cubicBezTo>
                  <a:lnTo>
                    <a:pt x="13096" y="9483"/>
                  </a:lnTo>
                  <a:cubicBezTo>
                    <a:pt x="13663" y="9483"/>
                    <a:pt x="14111" y="9020"/>
                    <a:pt x="14111" y="8468"/>
                  </a:cubicBezTo>
                  <a:lnTo>
                    <a:pt x="14111" y="1450"/>
                  </a:lnTo>
                  <a:cubicBezTo>
                    <a:pt x="14111" y="897"/>
                    <a:pt x="13663" y="434"/>
                    <a:pt x="13096" y="434"/>
                  </a:cubicBezTo>
                  <a:lnTo>
                    <a:pt x="9109" y="434"/>
                  </a:lnTo>
                  <a:cubicBezTo>
                    <a:pt x="8646" y="165"/>
                    <a:pt x="8108" y="1"/>
                    <a:pt x="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9"/>
            <p:cNvSpPr/>
            <p:nvPr/>
          </p:nvSpPr>
          <p:spPr>
            <a:xfrm>
              <a:off x="1884759" y="2700091"/>
              <a:ext cx="54258" cy="54008"/>
            </a:xfrm>
            <a:custGeom>
              <a:avLst/>
              <a:gdLst/>
              <a:ahLst/>
              <a:cxnLst/>
              <a:rect l="l" t="t" r="r" b="b"/>
              <a:pathLst>
                <a:path w="2166" h="2156" extrusionOk="0">
                  <a:moveTo>
                    <a:pt x="1523" y="1"/>
                  </a:moveTo>
                  <a:cubicBezTo>
                    <a:pt x="1031" y="1"/>
                    <a:pt x="613" y="419"/>
                    <a:pt x="613" y="927"/>
                  </a:cubicBezTo>
                  <a:lnTo>
                    <a:pt x="613" y="1225"/>
                  </a:lnTo>
                  <a:lnTo>
                    <a:pt x="493" y="1121"/>
                  </a:lnTo>
                  <a:cubicBezTo>
                    <a:pt x="441" y="1069"/>
                    <a:pt x="370" y="1043"/>
                    <a:pt x="299" y="1043"/>
                  </a:cubicBezTo>
                  <a:cubicBezTo>
                    <a:pt x="228" y="1043"/>
                    <a:pt x="157" y="1069"/>
                    <a:pt x="105" y="1121"/>
                  </a:cubicBezTo>
                  <a:cubicBezTo>
                    <a:pt x="0" y="1241"/>
                    <a:pt x="0" y="1405"/>
                    <a:pt x="120" y="1510"/>
                  </a:cubicBezTo>
                  <a:lnTo>
                    <a:pt x="703" y="2077"/>
                  </a:lnTo>
                  <a:cubicBezTo>
                    <a:pt x="755" y="2129"/>
                    <a:pt x="822" y="2155"/>
                    <a:pt x="889" y="2155"/>
                  </a:cubicBezTo>
                  <a:cubicBezTo>
                    <a:pt x="956" y="2155"/>
                    <a:pt x="1023" y="2129"/>
                    <a:pt x="1075" y="2077"/>
                  </a:cubicBezTo>
                  <a:lnTo>
                    <a:pt x="1658" y="1510"/>
                  </a:lnTo>
                  <a:cubicBezTo>
                    <a:pt x="1762" y="1405"/>
                    <a:pt x="1762" y="1241"/>
                    <a:pt x="1658" y="1121"/>
                  </a:cubicBezTo>
                  <a:cubicBezTo>
                    <a:pt x="1606" y="1069"/>
                    <a:pt x="1535" y="1043"/>
                    <a:pt x="1464" y="1043"/>
                  </a:cubicBezTo>
                  <a:cubicBezTo>
                    <a:pt x="1393" y="1043"/>
                    <a:pt x="1322" y="1069"/>
                    <a:pt x="1270" y="1121"/>
                  </a:cubicBezTo>
                  <a:lnTo>
                    <a:pt x="1165" y="1225"/>
                  </a:lnTo>
                  <a:lnTo>
                    <a:pt x="1165" y="927"/>
                  </a:lnTo>
                  <a:cubicBezTo>
                    <a:pt x="1165" y="718"/>
                    <a:pt x="1330" y="554"/>
                    <a:pt x="1523" y="554"/>
                  </a:cubicBezTo>
                  <a:lnTo>
                    <a:pt x="1882" y="554"/>
                  </a:lnTo>
                  <a:cubicBezTo>
                    <a:pt x="2046" y="554"/>
                    <a:pt x="2166" y="435"/>
                    <a:pt x="2166" y="285"/>
                  </a:cubicBezTo>
                  <a:cubicBezTo>
                    <a:pt x="2166" y="136"/>
                    <a:pt x="2046"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1925140" y="2719079"/>
              <a:ext cx="54283" cy="53256"/>
            </a:xfrm>
            <a:custGeom>
              <a:avLst/>
              <a:gdLst/>
              <a:ahLst/>
              <a:cxnLst/>
              <a:rect l="l" t="t" r="r" b="b"/>
              <a:pathLst>
                <a:path w="2167" h="2126" extrusionOk="0">
                  <a:moveTo>
                    <a:pt x="1311" y="1"/>
                  </a:moveTo>
                  <a:cubicBezTo>
                    <a:pt x="1297" y="1"/>
                    <a:pt x="1284" y="2"/>
                    <a:pt x="1271" y="5"/>
                  </a:cubicBezTo>
                  <a:cubicBezTo>
                    <a:pt x="1211" y="19"/>
                    <a:pt x="1151" y="35"/>
                    <a:pt x="1121" y="79"/>
                  </a:cubicBezTo>
                  <a:lnTo>
                    <a:pt x="538" y="602"/>
                  </a:lnTo>
                  <a:cubicBezTo>
                    <a:pt x="419" y="706"/>
                    <a:pt x="419" y="885"/>
                    <a:pt x="524" y="991"/>
                  </a:cubicBezTo>
                  <a:cubicBezTo>
                    <a:pt x="580" y="1055"/>
                    <a:pt x="657" y="1084"/>
                    <a:pt x="733" y="1084"/>
                  </a:cubicBezTo>
                  <a:cubicBezTo>
                    <a:pt x="799" y="1084"/>
                    <a:pt x="864" y="1062"/>
                    <a:pt x="912" y="1020"/>
                  </a:cubicBezTo>
                  <a:lnTo>
                    <a:pt x="1032" y="915"/>
                  </a:lnTo>
                  <a:lnTo>
                    <a:pt x="1032" y="1214"/>
                  </a:lnTo>
                  <a:cubicBezTo>
                    <a:pt x="1032" y="1409"/>
                    <a:pt x="867" y="1572"/>
                    <a:pt x="658" y="1572"/>
                  </a:cubicBezTo>
                  <a:lnTo>
                    <a:pt x="270" y="1572"/>
                  </a:lnTo>
                  <a:cubicBezTo>
                    <a:pt x="120" y="1572"/>
                    <a:pt x="1" y="1692"/>
                    <a:pt x="1" y="1841"/>
                  </a:cubicBezTo>
                  <a:cubicBezTo>
                    <a:pt x="1" y="1990"/>
                    <a:pt x="120" y="2125"/>
                    <a:pt x="270" y="2125"/>
                  </a:cubicBezTo>
                  <a:lnTo>
                    <a:pt x="658" y="2125"/>
                  </a:lnTo>
                  <a:cubicBezTo>
                    <a:pt x="1166" y="2125"/>
                    <a:pt x="1569" y="1707"/>
                    <a:pt x="1569" y="1214"/>
                  </a:cubicBezTo>
                  <a:lnTo>
                    <a:pt x="1569" y="931"/>
                  </a:lnTo>
                  <a:lnTo>
                    <a:pt x="1673" y="1005"/>
                  </a:lnTo>
                  <a:cubicBezTo>
                    <a:pt x="1726" y="1057"/>
                    <a:pt x="1797" y="1084"/>
                    <a:pt x="1868" y="1084"/>
                  </a:cubicBezTo>
                  <a:cubicBezTo>
                    <a:pt x="1939" y="1084"/>
                    <a:pt x="2010" y="1057"/>
                    <a:pt x="2062" y="1005"/>
                  </a:cubicBezTo>
                  <a:cubicBezTo>
                    <a:pt x="2167" y="885"/>
                    <a:pt x="2151" y="722"/>
                    <a:pt x="2047" y="617"/>
                  </a:cubicBezTo>
                  <a:lnTo>
                    <a:pt x="1494" y="79"/>
                  </a:lnTo>
                  <a:cubicBezTo>
                    <a:pt x="1445" y="30"/>
                    <a:pt x="1375" y="1"/>
                    <a:pt x="1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1767300" y="2827671"/>
              <a:ext cx="29208" cy="13853"/>
            </a:xfrm>
            <a:custGeom>
              <a:avLst/>
              <a:gdLst/>
              <a:ahLst/>
              <a:cxnLst/>
              <a:rect l="l" t="t" r="r" b="b"/>
              <a:pathLst>
                <a:path w="1166" h="553" extrusionOk="0">
                  <a:moveTo>
                    <a:pt x="269" y="0"/>
                  </a:moveTo>
                  <a:cubicBezTo>
                    <a:pt x="120" y="0"/>
                    <a:pt x="0" y="120"/>
                    <a:pt x="0" y="269"/>
                  </a:cubicBezTo>
                  <a:cubicBezTo>
                    <a:pt x="0" y="433"/>
                    <a:pt x="120" y="552"/>
                    <a:pt x="269" y="552"/>
                  </a:cubicBezTo>
                  <a:lnTo>
                    <a:pt x="882" y="552"/>
                  </a:lnTo>
                  <a:cubicBezTo>
                    <a:pt x="1031" y="552"/>
                    <a:pt x="1165" y="433"/>
                    <a:pt x="1165" y="269"/>
                  </a:cubicBezTo>
                  <a:cubicBezTo>
                    <a:pt x="1165" y="120"/>
                    <a:pt x="1031"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9"/>
            <p:cNvSpPr/>
            <p:nvPr/>
          </p:nvSpPr>
          <p:spPr>
            <a:xfrm>
              <a:off x="1924388" y="2837641"/>
              <a:ext cx="15756" cy="13752"/>
            </a:xfrm>
            <a:custGeom>
              <a:avLst/>
              <a:gdLst/>
              <a:ahLst/>
              <a:cxnLst/>
              <a:rect l="l" t="t" r="r" b="b"/>
              <a:pathLst>
                <a:path w="629" h="549" extrusionOk="0">
                  <a:moveTo>
                    <a:pt x="296" y="0"/>
                  </a:moveTo>
                  <a:cubicBezTo>
                    <a:pt x="252" y="0"/>
                    <a:pt x="208" y="11"/>
                    <a:pt x="166" y="35"/>
                  </a:cubicBezTo>
                  <a:cubicBezTo>
                    <a:pt x="46" y="95"/>
                    <a:pt x="1" y="259"/>
                    <a:pt x="46" y="379"/>
                  </a:cubicBezTo>
                  <a:cubicBezTo>
                    <a:pt x="96" y="493"/>
                    <a:pt x="200" y="549"/>
                    <a:pt x="304" y="549"/>
                  </a:cubicBezTo>
                  <a:cubicBezTo>
                    <a:pt x="417" y="549"/>
                    <a:pt x="530" y="482"/>
                    <a:pt x="568" y="349"/>
                  </a:cubicBezTo>
                  <a:cubicBezTo>
                    <a:pt x="629" y="170"/>
                    <a:pt x="469"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9"/>
            <p:cNvSpPr/>
            <p:nvPr/>
          </p:nvSpPr>
          <p:spPr>
            <a:xfrm>
              <a:off x="1774038" y="2911237"/>
              <a:ext cx="15731" cy="13853"/>
            </a:xfrm>
            <a:custGeom>
              <a:avLst/>
              <a:gdLst/>
              <a:ahLst/>
              <a:cxnLst/>
              <a:rect l="l" t="t" r="r" b="b"/>
              <a:pathLst>
                <a:path w="628" h="553" extrusionOk="0">
                  <a:moveTo>
                    <a:pt x="317" y="1"/>
                  </a:moveTo>
                  <a:cubicBezTo>
                    <a:pt x="281" y="1"/>
                    <a:pt x="244" y="8"/>
                    <a:pt x="209" y="24"/>
                  </a:cubicBezTo>
                  <a:cubicBezTo>
                    <a:pt x="60" y="83"/>
                    <a:pt x="0" y="248"/>
                    <a:pt x="60" y="382"/>
                  </a:cubicBezTo>
                  <a:cubicBezTo>
                    <a:pt x="105" y="485"/>
                    <a:pt x="212" y="552"/>
                    <a:pt x="319" y="552"/>
                  </a:cubicBezTo>
                  <a:cubicBezTo>
                    <a:pt x="353" y="552"/>
                    <a:pt x="386" y="546"/>
                    <a:pt x="418" y="531"/>
                  </a:cubicBezTo>
                  <a:cubicBezTo>
                    <a:pt x="553" y="472"/>
                    <a:pt x="627" y="308"/>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9"/>
          <p:cNvGrpSpPr/>
          <p:nvPr/>
        </p:nvGrpSpPr>
        <p:grpSpPr>
          <a:xfrm>
            <a:off x="2506074" y="2624039"/>
            <a:ext cx="347894" cy="353631"/>
            <a:chOff x="2506074" y="2624039"/>
            <a:chExt cx="347894" cy="353631"/>
          </a:xfrm>
        </p:grpSpPr>
        <p:sp>
          <p:nvSpPr>
            <p:cNvPr id="951" name="Google Shape;951;p49"/>
            <p:cNvSpPr/>
            <p:nvPr/>
          </p:nvSpPr>
          <p:spPr>
            <a:xfrm>
              <a:off x="2632877" y="2760236"/>
              <a:ext cx="14980" cy="13953"/>
            </a:xfrm>
            <a:custGeom>
              <a:avLst/>
              <a:gdLst/>
              <a:ahLst/>
              <a:cxnLst/>
              <a:rect l="l" t="t" r="r" b="b"/>
              <a:pathLst>
                <a:path w="598" h="557" extrusionOk="0">
                  <a:moveTo>
                    <a:pt x="296" y="0"/>
                  </a:moveTo>
                  <a:cubicBezTo>
                    <a:pt x="232" y="0"/>
                    <a:pt x="169" y="23"/>
                    <a:pt x="120" y="64"/>
                  </a:cubicBezTo>
                  <a:cubicBezTo>
                    <a:pt x="30" y="138"/>
                    <a:pt x="0" y="258"/>
                    <a:pt x="30" y="363"/>
                  </a:cubicBezTo>
                  <a:cubicBezTo>
                    <a:pt x="60" y="467"/>
                    <a:pt x="165" y="557"/>
                    <a:pt x="284" y="557"/>
                  </a:cubicBezTo>
                  <a:cubicBezTo>
                    <a:pt x="404" y="557"/>
                    <a:pt x="508" y="482"/>
                    <a:pt x="553" y="377"/>
                  </a:cubicBezTo>
                  <a:cubicBezTo>
                    <a:pt x="597" y="258"/>
                    <a:pt x="553" y="124"/>
                    <a:pt x="448" y="49"/>
                  </a:cubicBezTo>
                  <a:cubicBezTo>
                    <a:pt x="401" y="15"/>
                    <a:pt x="348"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9"/>
            <p:cNvSpPr/>
            <p:nvPr/>
          </p:nvSpPr>
          <p:spPr>
            <a:xfrm>
              <a:off x="2547081" y="2940195"/>
              <a:ext cx="15481" cy="13752"/>
            </a:xfrm>
            <a:custGeom>
              <a:avLst/>
              <a:gdLst/>
              <a:ahLst/>
              <a:cxnLst/>
              <a:rect l="l" t="t" r="r" b="b"/>
              <a:pathLst>
                <a:path w="618" h="549" extrusionOk="0">
                  <a:moveTo>
                    <a:pt x="319" y="1"/>
                  </a:moveTo>
                  <a:cubicBezTo>
                    <a:pt x="309" y="1"/>
                    <a:pt x="299" y="1"/>
                    <a:pt x="289" y="2"/>
                  </a:cubicBezTo>
                  <a:cubicBezTo>
                    <a:pt x="170" y="18"/>
                    <a:pt x="66" y="92"/>
                    <a:pt x="36" y="212"/>
                  </a:cubicBezTo>
                  <a:cubicBezTo>
                    <a:pt x="1" y="398"/>
                    <a:pt x="148" y="548"/>
                    <a:pt x="314" y="548"/>
                  </a:cubicBezTo>
                  <a:cubicBezTo>
                    <a:pt x="360" y="548"/>
                    <a:pt x="408" y="536"/>
                    <a:pt x="454" y="510"/>
                  </a:cubicBezTo>
                  <a:cubicBezTo>
                    <a:pt x="558" y="436"/>
                    <a:pt x="618" y="301"/>
                    <a:pt x="558" y="167"/>
                  </a:cubicBezTo>
                  <a:cubicBezTo>
                    <a:pt x="518" y="71"/>
                    <a:pt x="426"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2797456" y="2940195"/>
              <a:ext cx="15381" cy="13752"/>
            </a:xfrm>
            <a:custGeom>
              <a:avLst/>
              <a:gdLst/>
              <a:ahLst/>
              <a:cxnLst/>
              <a:rect l="l" t="t" r="r" b="b"/>
              <a:pathLst>
                <a:path w="614" h="549" extrusionOk="0">
                  <a:moveTo>
                    <a:pt x="314" y="1"/>
                  </a:moveTo>
                  <a:cubicBezTo>
                    <a:pt x="305" y="1"/>
                    <a:pt x="295" y="1"/>
                    <a:pt x="285" y="2"/>
                  </a:cubicBezTo>
                  <a:cubicBezTo>
                    <a:pt x="165" y="18"/>
                    <a:pt x="76" y="92"/>
                    <a:pt x="46" y="212"/>
                  </a:cubicBezTo>
                  <a:cubicBezTo>
                    <a:pt x="1" y="392"/>
                    <a:pt x="152" y="548"/>
                    <a:pt x="313" y="548"/>
                  </a:cubicBezTo>
                  <a:cubicBezTo>
                    <a:pt x="364" y="548"/>
                    <a:pt x="417" y="532"/>
                    <a:pt x="464" y="496"/>
                  </a:cubicBezTo>
                  <a:cubicBezTo>
                    <a:pt x="568" y="436"/>
                    <a:pt x="613" y="287"/>
                    <a:pt x="568" y="167"/>
                  </a:cubicBezTo>
                  <a:cubicBezTo>
                    <a:pt x="527" y="71"/>
                    <a:pt x="42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2506074" y="2629951"/>
              <a:ext cx="347894" cy="347719"/>
            </a:xfrm>
            <a:custGeom>
              <a:avLst/>
              <a:gdLst/>
              <a:ahLst/>
              <a:cxnLst/>
              <a:rect l="l" t="t" r="r" b="b"/>
              <a:pathLst>
                <a:path w="13888" h="13881" extrusionOk="0">
                  <a:moveTo>
                    <a:pt x="9004" y="4817"/>
                  </a:moveTo>
                  <a:lnTo>
                    <a:pt x="9363" y="5160"/>
                  </a:lnTo>
                  <a:lnTo>
                    <a:pt x="9363" y="5803"/>
                  </a:lnTo>
                  <a:lnTo>
                    <a:pt x="9004" y="6146"/>
                  </a:lnTo>
                  <a:lnTo>
                    <a:pt x="4883" y="6146"/>
                  </a:lnTo>
                  <a:lnTo>
                    <a:pt x="4570" y="5803"/>
                  </a:lnTo>
                  <a:lnTo>
                    <a:pt x="4570" y="5146"/>
                  </a:lnTo>
                  <a:lnTo>
                    <a:pt x="4883" y="4817"/>
                  </a:lnTo>
                  <a:close/>
                  <a:moveTo>
                    <a:pt x="9004" y="6683"/>
                  </a:moveTo>
                  <a:lnTo>
                    <a:pt x="9363" y="7027"/>
                  </a:lnTo>
                  <a:lnTo>
                    <a:pt x="9363" y="7669"/>
                  </a:lnTo>
                  <a:lnTo>
                    <a:pt x="9004" y="8013"/>
                  </a:lnTo>
                  <a:lnTo>
                    <a:pt x="4883" y="8013"/>
                  </a:lnTo>
                  <a:lnTo>
                    <a:pt x="4570" y="7684"/>
                  </a:lnTo>
                  <a:lnTo>
                    <a:pt x="4570" y="7027"/>
                  </a:lnTo>
                  <a:lnTo>
                    <a:pt x="4883" y="6683"/>
                  </a:lnTo>
                  <a:close/>
                  <a:moveTo>
                    <a:pt x="3031" y="8640"/>
                  </a:moveTo>
                  <a:lnTo>
                    <a:pt x="3196" y="8789"/>
                  </a:lnTo>
                  <a:lnTo>
                    <a:pt x="2420" y="9327"/>
                  </a:lnTo>
                  <a:lnTo>
                    <a:pt x="1464" y="9327"/>
                  </a:lnTo>
                  <a:lnTo>
                    <a:pt x="702" y="8789"/>
                  </a:lnTo>
                  <a:lnTo>
                    <a:pt x="851" y="8640"/>
                  </a:lnTo>
                  <a:close/>
                  <a:moveTo>
                    <a:pt x="13036" y="8640"/>
                  </a:moveTo>
                  <a:lnTo>
                    <a:pt x="13185" y="8789"/>
                  </a:lnTo>
                  <a:lnTo>
                    <a:pt x="12424" y="9327"/>
                  </a:lnTo>
                  <a:lnTo>
                    <a:pt x="11453" y="9327"/>
                  </a:lnTo>
                  <a:lnTo>
                    <a:pt x="10692" y="8789"/>
                  </a:lnTo>
                  <a:lnTo>
                    <a:pt x="10856" y="8640"/>
                  </a:lnTo>
                  <a:close/>
                  <a:moveTo>
                    <a:pt x="6959" y="10551"/>
                  </a:moveTo>
                  <a:cubicBezTo>
                    <a:pt x="7212" y="10551"/>
                    <a:pt x="7407" y="10760"/>
                    <a:pt x="7407" y="10999"/>
                  </a:cubicBezTo>
                  <a:cubicBezTo>
                    <a:pt x="7407" y="11253"/>
                    <a:pt x="7212" y="11447"/>
                    <a:pt x="6959" y="11447"/>
                  </a:cubicBezTo>
                  <a:cubicBezTo>
                    <a:pt x="6720" y="11447"/>
                    <a:pt x="6511" y="11253"/>
                    <a:pt x="6511" y="10999"/>
                  </a:cubicBezTo>
                  <a:cubicBezTo>
                    <a:pt x="6511" y="10760"/>
                    <a:pt x="6720" y="10551"/>
                    <a:pt x="6959" y="10551"/>
                  </a:cubicBezTo>
                  <a:close/>
                  <a:moveTo>
                    <a:pt x="3345" y="9357"/>
                  </a:moveTo>
                  <a:lnTo>
                    <a:pt x="3345" y="13015"/>
                  </a:lnTo>
                  <a:lnTo>
                    <a:pt x="3031" y="13329"/>
                  </a:lnTo>
                  <a:lnTo>
                    <a:pt x="851" y="13329"/>
                  </a:lnTo>
                  <a:lnTo>
                    <a:pt x="552" y="13015"/>
                  </a:lnTo>
                  <a:lnTo>
                    <a:pt x="552" y="9357"/>
                  </a:lnTo>
                  <a:lnTo>
                    <a:pt x="1209" y="9835"/>
                  </a:lnTo>
                  <a:cubicBezTo>
                    <a:pt x="1255" y="9865"/>
                    <a:pt x="1315" y="9879"/>
                    <a:pt x="1374" y="9879"/>
                  </a:cubicBezTo>
                  <a:lnTo>
                    <a:pt x="2509" y="9879"/>
                  </a:lnTo>
                  <a:cubicBezTo>
                    <a:pt x="2569" y="9879"/>
                    <a:pt x="2629" y="9865"/>
                    <a:pt x="2673" y="9835"/>
                  </a:cubicBezTo>
                  <a:lnTo>
                    <a:pt x="3345" y="9357"/>
                  </a:lnTo>
                  <a:close/>
                  <a:moveTo>
                    <a:pt x="13335" y="9357"/>
                  </a:moveTo>
                  <a:lnTo>
                    <a:pt x="13335" y="13015"/>
                  </a:lnTo>
                  <a:lnTo>
                    <a:pt x="13036" y="13329"/>
                  </a:lnTo>
                  <a:lnTo>
                    <a:pt x="10856" y="13329"/>
                  </a:lnTo>
                  <a:lnTo>
                    <a:pt x="10543" y="13015"/>
                  </a:lnTo>
                  <a:lnTo>
                    <a:pt x="10543" y="9357"/>
                  </a:lnTo>
                  <a:lnTo>
                    <a:pt x="11214" y="9835"/>
                  </a:lnTo>
                  <a:cubicBezTo>
                    <a:pt x="11260" y="9865"/>
                    <a:pt x="11319" y="9879"/>
                    <a:pt x="11379" y="9879"/>
                  </a:cubicBezTo>
                  <a:lnTo>
                    <a:pt x="12514" y="9879"/>
                  </a:lnTo>
                  <a:cubicBezTo>
                    <a:pt x="12574" y="9879"/>
                    <a:pt x="12633" y="9865"/>
                    <a:pt x="12678" y="9835"/>
                  </a:cubicBezTo>
                  <a:lnTo>
                    <a:pt x="13335" y="9357"/>
                  </a:lnTo>
                  <a:close/>
                  <a:moveTo>
                    <a:pt x="5424" y="1"/>
                  </a:moveTo>
                  <a:cubicBezTo>
                    <a:pt x="5388" y="1"/>
                    <a:pt x="5351" y="8"/>
                    <a:pt x="5317" y="24"/>
                  </a:cubicBezTo>
                  <a:cubicBezTo>
                    <a:pt x="4212" y="457"/>
                    <a:pt x="3419" y="1443"/>
                    <a:pt x="3196" y="2607"/>
                  </a:cubicBezTo>
                  <a:cubicBezTo>
                    <a:pt x="2105" y="2637"/>
                    <a:pt x="1209" y="3533"/>
                    <a:pt x="1209" y="4638"/>
                  </a:cubicBezTo>
                  <a:cubicBezTo>
                    <a:pt x="1209" y="5773"/>
                    <a:pt x="2135" y="6683"/>
                    <a:pt x="3256" y="6683"/>
                  </a:cubicBezTo>
                  <a:lnTo>
                    <a:pt x="4122" y="6683"/>
                  </a:lnTo>
                  <a:lnTo>
                    <a:pt x="4092" y="6729"/>
                  </a:lnTo>
                  <a:cubicBezTo>
                    <a:pt x="4047" y="6773"/>
                    <a:pt x="4017" y="6833"/>
                    <a:pt x="4017" y="6908"/>
                  </a:cubicBezTo>
                  <a:lnTo>
                    <a:pt x="4017" y="7788"/>
                  </a:lnTo>
                  <a:cubicBezTo>
                    <a:pt x="4017" y="7864"/>
                    <a:pt x="4047" y="7923"/>
                    <a:pt x="4092" y="7983"/>
                  </a:cubicBezTo>
                  <a:lnTo>
                    <a:pt x="4554" y="8475"/>
                  </a:lnTo>
                  <a:cubicBezTo>
                    <a:pt x="4614" y="8535"/>
                    <a:pt x="4689" y="8565"/>
                    <a:pt x="4763" y="8565"/>
                  </a:cubicBezTo>
                  <a:lnTo>
                    <a:pt x="6690" y="8565"/>
                  </a:lnTo>
                  <a:lnTo>
                    <a:pt x="6690" y="10044"/>
                  </a:lnTo>
                  <a:cubicBezTo>
                    <a:pt x="6362" y="10133"/>
                    <a:pt x="6093" y="10402"/>
                    <a:pt x="6003" y="10731"/>
                  </a:cubicBezTo>
                  <a:lnTo>
                    <a:pt x="3897" y="10731"/>
                  </a:lnTo>
                  <a:lnTo>
                    <a:pt x="3897" y="8819"/>
                  </a:lnTo>
                  <a:cubicBezTo>
                    <a:pt x="3897" y="8760"/>
                    <a:pt x="3867" y="8684"/>
                    <a:pt x="3808" y="8625"/>
                  </a:cubicBezTo>
                  <a:lnTo>
                    <a:pt x="3345" y="8162"/>
                  </a:lnTo>
                  <a:cubicBezTo>
                    <a:pt x="3286" y="8117"/>
                    <a:pt x="3226" y="8087"/>
                    <a:pt x="3151" y="8087"/>
                  </a:cubicBezTo>
                  <a:lnTo>
                    <a:pt x="747" y="8087"/>
                  </a:lnTo>
                  <a:cubicBezTo>
                    <a:pt x="672" y="8087"/>
                    <a:pt x="598" y="8117"/>
                    <a:pt x="552" y="8162"/>
                  </a:cubicBezTo>
                  <a:lnTo>
                    <a:pt x="75" y="8625"/>
                  </a:lnTo>
                  <a:cubicBezTo>
                    <a:pt x="30" y="8684"/>
                    <a:pt x="1" y="8760"/>
                    <a:pt x="1" y="8819"/>
                  </a:cubicBezTo>
                  <a:lnTo>
                    <a:pt x="1" y="13134"/>
                  </a:lnTo>
                  <a:cubicBezTo>
                    <a:pt x="1" y="13209"/>
                    <a:pt x="30" y="13283"/>
                    <a:pt x="75" y="13329"/>
                  </a:cubicBezTo>
                  <a:lnTo>
                    <a:pt x="552" y="13791"/>
                  </a:lnTo>
                  <a:cubicBezTo>
                    <a:pt x="598" y="13851"/>
                    <a:pt x="672" y="13881"/>
                    <a:pt x="747" y="13881"/>
                  </a:cubicBezTo>
                  <a:lnTo>
                    <a:pt x="3151" y="13881"/>
                  </a:lnTo>
                  <a:cubicBezTo>
                    <a:pt x="3226" y="13881"/>
                    <a:pt x="3286" y="13851"/>
                    <a:pt x="3345" y="13791"/>
                  </a:cubicBezTo>
                  <a:lnTo>
                    <a:pt x="3808" y="13329"/>
                  </a:lnTo>
                  <a:cubicBezTo>
                    <a:pt x="3867" y="13283"/>
                    <a:pt x="3897" y="13209"/>
                    <a:pt x="3897" y="13134"/>
                  </a:cubicBezTo>
                  <a:lnTo>
                    <a:pt x="3897" y="11282"/>
                  </a:lnTo>
                  <a:lnTo>
                    <a:pt x="6003" y="11282"/>
                  </a:lnTo>
                  <a:cubicBezTo>
                    <a:pt x="6123" y="11686"/>
                    <a:pt x="6511" y="11999"/>
                    <a:pt x="6959" y="11999"/>
                  </a:cubicBezTo>
                  <a:cubicBezTo>
                    <a:pt x="7407" y="11999"/>
                    <a:pt x="7795" y="11686"/>
                    <a:pt x="7915" y="11282"/>
                  </a:cubicBezTo>
                  <a:lnTo>
                    <a:pt x="9990" y="11282"/>
                  </a:lnTo>
                  <a:lnTo>
                    <a:pt x="9990" y="13134"/>
                  </a:lnTo>
                  <a:cubicBezTo>
                    <a:pt x="9990" y="13209"/>
                    <a:pt x="10020" y="13283"/>
                    <a:pt x="10079" y="13329"/>
                  </a:cubicBezTo>
                  <a:lnTo>
                    <a:pt x="10543" y="13791"/>
                  </a:lnTo>
                  <a:cubicBezTo>
                    <a:pt x="10603" y="13851"/>
                    <a:pt x="10662" y="13881"/>
                    <a:pt x="10736" y="13881"/>
                  </a:cubicBezTo>
                  <a:lnTo>
                    <a:pt x="13141" y="13881"/>
                  </a:lnTo>
                  <a:cubicBezTo>
                    <a:pt x="13215" y="13881"/>
                    <a:pt x="13290" y="13851"/>
                    <a:pt x="13335" y="13791"/>
                  </a:cubicBezTo>
                  <a:lnTo>
                    <a:pt x="13812" y="13329"/>
                  </a:lnTo>
                  <a:cubicBezTo>
                    <a:pt x="13858" y="13283"/>
                    <a:pt x="13888" y="13209"/>
                    <a:pt x="13888" y="13134"/>
                  </a:cubicBezTo>
                  <a:lnTo>
                    <a:pt x="13888" y="8819"/>
                  </a:lnTo>
                  <a:cubicBezTo>
                    <a:pt x="13888" y="8760"/>
                    <a:pt x="13858" y="8684"/>
                    <a:pt x="13812" y="8625"/>
                  </a:cubicBezTo>
                  <a:lnTo>
                    <a:pt x="13335" y="8162"/>
                  </a:lnTo>
                  <a:cubicBezTo>
                    <a:pt x="13290" y="8117"/>
                    <a:pt x="13215" y="8087"/>
                    <a:pt x="13141" y="8087"/>
                  </a:cubicBezTo>
                  <a:lnTo>
                    <a:pt x="10736" y="8087"/>
                  </a:lnTo>
                  <a:cubicBezTo>
                    <a:pt x="10662" y="8087"/>
                    <a:pt x="10603" y="8117"/>
                    <a:pt x="10543" y="8162"/>
                  </a:cubicBezTo>
                  <a:lnTo>
                    <a:pt x="10079" y="8625"/>
                  </a:lnTo>
                  <a:cubicBezTo>
                    <a:pt x="10020" y="8684"/>
                    <a:pt x="9990" y="8760"/>
                    <a:pt x="9990" y="8819"/>
                  </a:cubicBezTo>
                  <a:lnTo>
                    <a:pt x="9990" y="10731"/>
                  </a:lnTo>
                  <a:lnTo>
                    <a:pt x="7915" y="10731"/>
                  </a:lnTo>
                  <a:cubicBezTo>
                    <a:pt x="7825" y="10402"/>
                    <a:pt x="7571" y="10133"/>
                    <a:pt x="7228" y="10044"/>
                  </a:cubicBezTo>
                  <a:lnTo>
                    <a:pt x="7228" y="8565"/>
                  </a:lnTo>
                  <a:lnTo>
                    <a:pt x="9124" y="8565"/>
                  </a:lnTo>
                  <a:cubicBezTo>
                    <a:pt x="9199" y="8565"/>
                    <a:pt x="9259" y="8535"/>
                    <a:pt x="9318" y="8491"/>
                  </a:cubicBezTo>
                  <a:lnTo>
                    <a:pt x="9840" y="7983"/>
                  </a:lnTo>
                  <a:cubicBezTo>
                    <a:pt x="9886" y="7938"/>
                    <a:pt x="9916" y="7864"/>
                    <a:pt x="9916" y="7788"/>
                  </a:cubicBezTo>
                  <a:lnTo>
                    <a:pt x="9916" y="6908"/>
                  </a:lnTo>
                  <a:cubicBezTo>
                    <a:pt x="9916" y="6833"/>
                    <a:pt x="9886" y="6759"/>
                    <a:pt x="9840" y="6713"/>
                  </a:cubicBezTo>
                  <a:lnTo>
                    <a:pt x="9811" y="6683"/>
                  </a:lnTo>
                  <a:lnTo>
                    <a:pt x="10065" y="6683"/>
                  </a:lnTo>
                  <a:cubicBezTo>
                    <a:pt x="11483" y="6683"/>
                    <a:pt x="12693" y="5489"/>
                    <a:pt x="12693" y="4071"/>
                  </a:cubicBezTo>
                  <a:cubicBezTo>
                    <a:pt x="12693" y="2652"/>
                    <a:pt x="11483" y="1443"/>
                    <a:pt x="10065" y="1443"/>
                  </a:cubicBezTo>
                  <a:cubicBezTo>
                    <a:pt x="9916" y="1443"/>
                    <a:pt x="9751" y="1457"/>
                    <a:pt x="9602" y="1487"/>
                  </a:cubicBezTo>
                  <a:cubicBezTo>
                    <a:pt x="9213" y="830"/>
                    <a:pt x="8616" y="308"/>
                    <a:pt x="7899" y="24"/>
                  </a:cubicBezTo>
                  <a:cubicBezTo>
                    <a:pt x="7861" y="8"/>
                    <a:pt x="7821" y="1"/>
                    <a:pt x="7783" y="1"/>
                  </a:cubicBezTo>
                  <a:cubicBezTo>
                    <a:pt x="7673" y="1"/>
                    <a:pt x="7575" y="62"/>
                    <a:pt x="7541" y="173"/>
                  </a:cubicBezTo>
                  <a:cubicBezTo>
                    <a:pt x="7481" y="308"/>
                    <a:pt x="7541" y="471"/>
                    <a:pt x="7690" y="531"/>
                  </a:cubicBezTo>
                  <a:cubicBezTo>
                    <a:pt x="8347" y="800"/>
                    <a:pt x="8885" y="1293"/>
                    <a:pt x="9199" y="1921"/>
                  </a:cubicBezTo>
                  <a:cubicBezTo>
                    <a:pt x="9248" y="2019"/>
                    <a:pt x="9349" y="2077"/>
                    <a:pt x="9458" y="2077"/>
                  </a:cubicBezTo>
                  <a:cubicBezTo>
                    <a:pt x="9481" y="2077"/>
                    <a:pt x="9504" y="2075"/>
                    <a:pt x="9527" y="2070"/>
                  </a:cubicBezTo>
                  <a:cubicBezTo>
                    <a:pt x="9707" y="2024"/>
                    <a:pt x="9886" y="1995"/>
                    <a:pt x="10065" y="1995"/>
                  </a:cubicBezTo>
                  <a:cubicBezTo>
                    <a:pt x="10603" y="1995"/>
                    <a:pt x="11125" y="2219"/>
                    <a:pt x="11513" y="2607"/>
                  </a:cubicBezTo>
                  <a:cubicBezTo>
                    <a:pt x="11917" y="3010"/>
                    <a:pt x="12140" y="3533"/>
                    <a:pt x="12140" y="4071"/>
                  </a:cubicBezTo>
                  <a:cubicBezTo>
                    <a:pt x="12140" y="5190"/>
                    <a:pt x="11184" y="6146"/>
                    <a:pt x="10065" y="6146"/>
                  </a:cubicBezTo>
                  <a:lnTo>
                    <a:pt x="9811" y="6146"/>
                  </a:lnTo>
                  <a:lnTo>
                    <a:pt x="9840" y="6116"/>
                  </a:lnTo>
                  <a:cubicBezTo>
                    <a:pt x="9886" y="6072"/>
                    <a:pt x="9916" y="5996"/>
                    <a:pt x="9916" y="5922"/>
                  </a:cubicBezTo>
                  <a:lnTo>
                    <a:pt x="9916" y="5041"/>
                  </a:lnTo>
                  <a:cubicBezTo>
                    <a:pt x="9916" y="4967"/>
                    <a:pt x="9886" y="4891"/>
                    <a:pt x="9840" y="4847"/>
                  </a:cubicBezTo>
                  <a:lnTo>
                    <a:pt x="9318" y="4340"/>
                  </a:lnTo>
                  <a:cubicBezTo>
                    <a:pt x="9259" y="4294"/>
                    <a:pt x="9199" y="4264"/>
                    <a:pt x="9124" y="4264"/>
                  </a:cubicBezTo>
                  <a:lnTo>
                    <a:pt x="4763" y="4264"/>
                  </a:lnTo>
                  <a:cubicBezTo>
                    <a:pt x="4689" y="4264"/>
                    <a:pt x="4614" y="4294"/>
                    <a:pt x="4554" y="4354"/>
                  </a:cubicBezTo>
                  <a:lnTo>
                    <a:pt x="4092" y="4847"/>
                  </a:lnTo>
                  <a:cubicBezTo>
                    <a:pt x="4047" y="4907"/>
                    <a:pt x="4017" y="4967"/>
                    <a:pt x="4017" y="5041"/>
                  </a:cubicBezTo>
                  <a:lnTo>
                    <a:pt x="4017" y="5922"/>
                  </a:lnTo>
                  <a:cubicBezTo>
                    <a:pt x="4017" y="5982"/>
                    <a:pt x="4047" y="6056"/>
                    <a:pt x="4092" y="6102"/>
                  </a:cubicBezTo>
                  <a:lnTo>
                    <a:pt x="4122" y="6146"/>
                  </a:lnTo>
                  <a:lnTo>
                    <a:pt x="3256" y="6146"/>
                  </a:lnTo>
                  <a:cubicBezTo>
                    <a:pt x="2434" y="6146"/>
                    <a:pt x="1763" y="5474"/>
                    <a:pt x="1763" y="4638"/>
                  </a:cubicBezTo>
                  <a:cubicBezTo>
                    <a:pt x="1763" y="3816"/>
                    <a:pt x="2434" y="3145"/>
                    <a:pt x="3256" y="3145"/>
                  </a:cubicBezTo>
                  <a:cubicBezTo>
                    <a:pt x="3316" y="3145"/>
                    <a:pt x="3360" y="3159"/>
                    <a:pt x="3405" y="3159"/>
                  </a:cubicBezTo>
                  <a:cubicBezTo>
                    <a:pt x="3415" y="3160"/>
                    <a:pt x="3425" y="3161"/>
                    <a:pt x="3434" y="3161"/>
                  </a:cubicBezTo>
                  <a:cubicBezTo>
                    <a:pt x="3572" y="3161"/>
                    <a:pt x="3690" y="3060"/>
                    <a:pt x="3718" y="2920"/>
                  </a:cubicBezTo>
                  <a:cubicBezTo>
                    <a:pt x="3823" y="1845"/>
                    <a:pt x="4524" y="935"/>
                    <a:pt x="5526" y="531"/>
                  </a:cubicBezTo>
                  <a:cubicBezTo>
                    <a:pt x="5659" y="471"/>
                    <a:pt x="5735" y="308"/>
                    <a:pt x="5675" y="173"/>
                  </a:cubicBezTo>
                  <a:cubicBezTo>
                    <a:pt x="5631" y="62"/>
                    <a:pt x="5528" y="1"/>
                    <a:pt x="5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2663939" y="2624039"/>
              <a:ext cx="14980" cy="13828"/>
            </a:xfrm>
            <a:custGeom>
              <a:avLst/>
              <a:gdLst/>
              <a:ahLst/>
              <a:cxnLst/>
              <a:rect l="l" t="t" r="r" b="b"/>
              <a:pathLst>
                <a:path w="598" h="552" extrusionOk="0">
                  <a:moveTo>
                    <a:pt x="301" y="0"/>
                  </a:moveTo>
                  <a:cubicBezTo>
                    <a:pt x="221" y="0"/>
                    <a:pt x="141" y="34"/>
                    <a:pt x="90" y="96"/>
                  </a:cubicBezTo>
                  <a:cubicBezTo>
                    <a:pt x="14" y="185"/>
                    <a:pt x="0" y="319"/>
                    <a:pt x="74" y="424"/>
                  </a:cubicBezTo>
                  <a:cubicBezTo>
                    <a:pt x="123" y="511"/>
                    <a:pt x="208" y="551"/>
                    <a:pt x="294" y="551"/>
                  </a:cubicBezTo>
                  <a:cubicBezTo>
                    <a:pt x="416" y="551"/>
                    <a:pt x="541" y="469"/>
                    <a:pt x="567" y="319"/>
                  </a:cubicBezTo>
                  <a:cubicBezTo>
                    <a:pt x="597" y="200"/>
                    <a:pt x="522" y="80"/>
                    <a:pt x="403" y="21"/>
                  </a:cubicBezTo>
                  <a:cubicBezTo>
                    <a:pt x="371" y="7"/>
                    <a:pt x="336"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2783979" y="2890872"/>
              <a:ext cx="41558" cy="13878"/>
            </a:xfrm>
            <a:custGeom>
              <a:avLst/>
              <a:gdLst/>
              <a:ahLst/>
              <a:cxnLst/>
              <a:rect l="l" t="t" r="r" b="b"/>
              <a:pathLst>
                <a:path w="1659" h="554" extrusionOk="0">
                  <a:moveTo>
                    <a:pt x="285" y="0"/>
                  </a:moveTo>
                  <a:cubicBezTo>
                    <a:pt x="120" y="0"/>
                    <a:pt x="1" y="120"/>
                    <a:pt x="1" y="269"/>
                  </a:cubicBezTo>
                  <a:cubicBezTo>
                    <a:pt x="1" y="419"/>
                    <a:pt x="120" y="554"/>
                    <a:pt x="285" y="554"/>
                  </a:cubicBezTo>
                  <a:lnTo>
                    <a:pt x="1390" y="554"/>
                  </a:lnTo>
                  <a:cubicBezTo>
                    <a:pt x="1539" y="554"/>
                    <a:pt x="1659" y="419"/>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2783979" y="2916698"/>
              <a:ext cx="41558" cy="13477"/>
            </a:xfrm>
            <a:custGeom>
              <a:avLst/>
              <a:gdLst/>
              <a:ahLst/>
              <a:cxnLst/>
              <a:rect l="l" t="t" r="r" b="b"/>
              <a:pathLst>
                <a:path w="1659" h="538" extrusionOk="0">
                  <a:moveTo>
                    <a:pt x="285" y="0"/>
                  </a:moveTo>
                  <a:cubicBezTo>
                    <a:pt x="120" y="0"/>
                    <a:pt x="1" y="120"/>
                    <a:pt x="1" y="269"/>
                  </a:cubicBezTo>
                  <a:cubicBezTo>
                    <a:pt x="1" y="418"/>
                    <a:pt x="120" y="538"/>
                    <a:pt x="285" y="538"/>
                  </a:cubicBezTo>
                  <a:lnTo>
                    <a:pt x="1390" y="538"/>
                  </a:lnTo>
                  <a:cubicBezTo>
                    <a:pt x="1539" y="538"/>
                    <a:pt x="1659" y="418"/>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2534105" y="2890872"/>
              <a:ext cx="41558" cy="13878"/>
            </a:xfrm>
            <a:custGeom>
              <a:avLst/>
              <a:gdLst/>
              <a:ahLst/>
              <a:cxnLst/>
              <a:rect l="l" t="t" r="r" b="b"/>
              <a:pathLst>
                <a:path w="1659" h="554" extrusionOk="0">
                  <a:moveTo>
                    <a:pt x="270" y="0"/>
                  </a:moveTo>
                  <a:cubicBezTo>
                    <a:pt x="120" y="0"/>
                    <a:pt x="1" y="120"/>
                    <a:pt x="1" y="269"/>
                  </a:cubicBezTo>
                  <a:cubicBezTo>
                    <a:pt x="1" y="419"/>
                    <a:pt x="120" y="554"/>
                    <a:pt x="270" y="554"/>
                  </a:cubicBezTo>
                  <a:lnTo>
                    <a:pt x="1375" y="554"/>
                  </a:lnTo>
                  <a:cubicBezTo>
                    <a:pt x="1524" y="554"/>
                    <a:pt x="1659" y="419"/>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2534105" y="2916698"/>
              <a:ext cx="41558" cy="13477"/>
            </a:xfrm>
            <a:custGeom>
              <a:avLst/>
              <a:gdLst/>
              <a:ahLst/>
              <a:cxnLst/>
              <a:rect l="l" t="t" r="r" b="b"/>
              <a:pathLst>
                <a:path w="1659" h="538" extrusionOk="0">
                  <a:moveTo>
                    <a:pt x="270" y="0"/>
                  </a:moveTo>
                  <a:cubicBezTo>
                    <a:pt x="120" y="0"/>
                    <a:pt x="1" y="120"/>
                    <a:pt x="1" y="269"/>
                  </a:cubicBezTo>
                  <a:cubicBezTo>
                    <a:pt x="1" y="418"/>
                    <a:pt x="120" y="538"/>
                    <a:pt x="270" y="538"/>
                  </a:cubicBezTo>
                  <a:lnTo>
                    <a:pt x="1375" y="538"/>
                  </a:lnTo>
                  <a:cubicBezTo>
                    <a:pt x="1524" y="538"/>
                    <a:pt x="1659" y="418"/>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2632502" y="2807255"/>
              <a:ext cx="15731" cy="13853"/>
            </a:xfrm>
            <a:custGeom>
              <a:avLst/>
              <a:gdLst/>
              <a:ahLst/>
              <a:cxnLst/>
              <a:rect l="l" t="t" r="r" b="b"/>
              <a:pathLst>
                <a:path w="628" h="553" extrusionOk="0">
                  <a:moveTo>
                    <a:pt x="317" y="1"/>
                  </a:moveTo>
                  <a:cubicBezTo>
                    <a:pt x="281" y="1"/>
                    <a:pt x="244" y="8"/>
                    <a:pt x="210" y="23"/>
                  </a:cubicBezTo>
                  <a:cubicBezTo>
                    <a:pt x="60" y="69"/>
                    <a:pt x="1" y="232"/>
                    <a:pt x="60" y="382"/>
                  </a:cubicBezTo>
                  <a:cubicBezTo>
                    <a:pt x="94" y="485"/>
                    <a:pt x="198" y="552"/>
                    <a:pt x="311" y="552"/>
                  </a:cubicBezTo>
                  <a:cubicBezTo>
                    <a:pt x="347" y="552"/>
                    <a:pt x="383" y="545"/>
                    <a:pt x="419" y="531"/>
                  </a:cubicBezTo>
                  <a:cubicBezTo>
                    <a:pt x="553" y="471"/>
                    <a:pt x="628" y="308"/>
                    <a:pt x="568" y="173"/>
                  </a:cubicBezTo>
                  <a:cubicBezTo>
                    <a:pt x="524"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49"/>
          <p:cNvGrpSpPr/>
          <p:nvPr/>
        </p:nvGrpSpPr>
        <p:grpSpPr>
          <a:xfrm>
            <a:off x="3260180" y="2624866"/>
            <a:ext cx="316482" cy="353556"/>
            <a:chOff x="3260180" y="2624866"/>
            <a:chExt cx="316482" cy="353556"/>
          </a:xfrm>
        </p:grpSpPr>
        <p:sp>
          <p:nvSpPr>
            <p:cNvPr id="962" name="Google Shape;962;p49"/>
            <p:cNvSpPr/>
            <p:nvPr/>
          </p:nvSpPr>
          <p:spPr>
            <a:xfrm>
              <a:off x="3388461" y="2785386"/>
              <a:ext cx="59869" cy="22946"/>
            </a:xfrm>
            <a:custGeom>
              <a:avLst/>
              <a:gdLst/>
              <a:ahLst/>
              <a:cxnLst/>
              <a:rect l="l" t="t" r="r" b="b"/>
              <a:pathLst>
                <a:path w="2390" h="916" extrusionOk="0">
                  <a:moveTo>
                    <a:pt x="1201" y="0"/>
                  </a:moveTo>
                  <a:cubicBezTo>
                    <a:pt x="807" y="0"/>
                    <a:pt x="412" y="150"/>
                    <a:pt x="106" y="448"/>
                  </a:cubicBezTo>
                  <a:cubicBezTo>
                    <a:pt x="1" y="554"/>
                    <a:pt x="1" y="733"/>
                    <a:pt x="106" y="837"/>
                  </a:cubicBezTo>
                  <a:cubicBezTo>
                    <a:pt x="165" y="889"/>
                    <a:pt x="236" y="916"/>
                    <a:pt x="307" y="916"/>
                  </a:cubicBezTo>
                  <a:cubicBezTo>
                    <a:pt x="378" y="916"/>
                    <a:pt x="449" y="889"/>
                    <a:pt x="508" y="837"/>
                  </a:cubicBezTo>
                  <a:cubicBezTo>
                    <a:pt x="695" y="643"/>
                    <a:pt x="946" y="546"/>
                    <a:pt x="1196" y="546"/>
                  </a:cubicBezTo>
                  <a:cubicBezTo>
                    <a:pt x="1446" y="546"/>
                    <a:pt x="1696" y="643"/>
                    <a:pt x="1882" y="837"/>
                  </a:cubicBezTo>
                  <a:cubicBezTo>
                    <a:pt x="1942" y="889"/>
                    <a:pt x="2013" y="916"/>
                    <a:pt x="2084" y="916"/>
                  </a:cubicBezTo>
                  <a:cubicBezTo>
                    <a:pt x="2155" y="916"/>
                    <a:pt x="2226" y="889"/>
                    <a:pt x="2286" y="837"/>
                  </a:cubicBezTo>
                  <a:cubicBezTo>
                    <a:pt x="2390" y="733"/>
                    <a:pt x="2390" y="554"/>
                    <a:pt x="2286" y="448"/>
                  </a:cubicBezTo>
                  <a:cubicBezTo>
                    <a:pt x="1987" y="150"/>
                    <a:pt x="1595" y="0"/>
                    <a:pt x="1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3369022" y="2757806"/>
              <a:ext cx="98772" cy="31087"/>
            </a:xfrm>
            <a:custGeom>
              <a:avLst/>
              <a:gdLst/>
              <a:ahLst/>
              <a:cxnLst/>
              <a:rect l="l" t="t" r="r" b="b"/>
              <a:pathLst>
                <a:path w="3943" h="1241" extrusionOk="0">
                  <a:moveTo>
                    <a:pt x="1971" y="1"/>
                  </a:moveTo>
                  <a:cubicBezTo>
                    <a:pt x="1296" y="1"/>
                    <a:pt x="620" y="258"/>
                    <a:pt x="105" y="773"/>
                  </a:cubicBezTo>
                  <a:cubicBezTo>
                    <a:pt x="0" y="878"/>
                    <a:pt x="0" y="1042"/>
                    <a:pt x="105" y="1161"/>
                  </a:cubicBezTo>
                  <a:cubicBezTo>
                    <a:pt x="157" y="1214"/>
                    <a:pt x="228" y="1240"/>
                    <a:pt x="299" y="1240"/>
                  </a:cubicBezTo>
                  <a:cubicBezTo>
                    <a:pt x="370" y="1240"/>
                    <a:pt x="441" y="1214"/>
                    <a:pt x="494" y="1161"/>
                  </a:cubicBezTo>
                  <a:cubicBezTo>
                    <a:pt x="896" y="759"/>
                    <a:pt x="1419" y="550"/>
                    <a:pt x="1971" y="550"/>
                  </a:cubicBezTo>
                  <a:cubicBezTo>
                    <a:pt x="2524" y="550"/>
                    <a:pt x="3062" y="759"/>
                    <a:pt x="3450" y="1161"/>
                  </a:cubicBezTo>
                  <a:cubicBezTo>
                    <a:pt x="3502" y="1214"/>
                    <a:pt x="3573" y="1240"/>
                    <a:pt x="3644" y="1240"/>
                  </a:cubicBezTo>
                  <a:cubicBezTo>
                    <a:pt x="3715" y="1240"/>
                    <a:pt x="3786" y="1214"/>
                    <a:pt x="3838" y="1161"/>
                  </a:cubicBezTo>
                  <a:cubicBezTo>
                    <a:pt x="3942" y="1042"/>
                    <a:pt x="3942" y="878"/>
                    <a:pt x="3838" y="773"/>
                  </a:cubicBezTo>
                  <a:cubicBezTo>
                    <a:pt x="3323" y="258"/>
                    <a:pt x="2647" y="1"/>
                    <a:pt x="1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9"/>
            <p:cNvSpPr/>
            <p:nvPr/>
          </p:nvSpPr>
          <p:spPr>
            <a:xfrm>
              <a:off x="3410905" y="2816674"/>
              <a:ext cx="14980" cy="14128"/>
            </a:xfrm>
            <a:custGeom>
              <a:avLst/>
              <a:gdLst/>
              <a:ahLst/>
              <a:cxnLst/>
              <a:rect l="l" t="t" r="r" b="b"/>
              <a:pathLst>
                <a:path w="598" h="564" extrusionOk="0">
                  <a:moveTo>
                    <a:pt x="291" y="1"/>
                  </a:moveTo>
                  <a:cubicBezTo>
                    <a:pt x="274" y="1"/>
                    <a:pt x="257" y="2"/>
                    <a:pt x="239" y="6"/>
                  </a:cubicBezTo>
                  <a:cubicBezTo>
                    <a:pt x="106" y="36"/>
                    <a:pt x="1" y="185"/>
                    <a:pt x="30" y="334"/>
                  </a:cubicBezTo>
                  <a:cubicBezTo>
                    <a:pt x="57" y="466"/>
                    <a:pt x="177" y="564"/>
                    <a:pt x="308" y="564"/>
                  </a:cubicBezTo>
                  <a:cubicBezTo>
                    <a:pt x="325" y="564"/>
                    <a:pt x="342" y="562"/>
                    <a:pt x="359" y="559"/>
                  </a:cubicBezTo>
                  <a:cubicBezTo>
                    <a:pt x="494" y="529"/>
                    <a:pt x="598" y="380"/>
                    <a:pt x="568" y="230"/>
                  </a:cubicBezTo>
                  <a:cubicBezTo>
                    <a:pt x="542" y="98"/>
                    <a:pt x="42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p:nvPr/>
          </p:nvSpPr>
          <p:spPr>
            <a:xfrm>
              <a:off x="3260180" y="2630552"/>
              <a:ext cx="316482" cy="347869"/>
            </a:xfrm>
            <a:custGeom>
              <a:avLst/>
              <a:gdLst/>
              <a:ahLst/>
              <a:cxnLst/>
              <a:rect l="l" t="t" r="r" b="b"/>
              <a:pathLst>
                <a:path w="12634" h="13887" extrusionOk="0">
                  <a:moveTo>
                    <a:pt x="6316" y="3673"/>
                  </a:moveTo>
                  <a:cubicBezTo>
                    <a:pt x="7780" y="3673"/>
                    <a:pt x="9004" y="4913"/>
                    <a:pt x="8990" y="6376"/>
                  </a:cubicBezTo>
                  <a:cubicBezTo>
                    <a:pt x="8974" y="7840"/>
                    <a:pt x="7780" y="9019"/>
                    <a:pt x="6316" y="9019"/>
                  </a:cubicBezTo>
                  <a:cubicBezTo>
                    <a:pt x="4853" y="9019"/>
                    <a:pt x="3658" y="7840"/>
                    <a:pt x="3644" y="6376"/>
                  </a:cubicBezTo>
                  <a:cubicBezTo>
                    <a:pt x="3628" y="4913"/>
                    <a:pt x="4853" y="3673"/>
                    <a:pt x="6316" y="3673"/>
                  </a:cubicBezTo>
                  <a:close/>
                  <a:moveTo>
                    <a:pt x="1000" y="9915"/>
                  </a:moveTo>
                  <a:cubicBezTo>
                    <a:pt x="1239" y="9915"/>
                    <a:pt x="1434" y="10109"/>
                    <a:pt x="1434" y="10363"/>
                  </a:cubicBezTo>
                  <a:cubicBezTo>
                    <a:pt x="1434" y="10601"/>
                    <a:pt x="1239" y="10811"/>
                    <a:pt x="1000" y="10811"/>
                  </a:cubicBezTo>
                  <a:cubicBezTo>
                    <a:pt x="747" y="10811"/>
                    <a:pt x="552" y="10601"/>
                    <a:pt x="552" y="10363"/>
                  </a:cubicBezTo>
                  <a:cubicBezTo>
                    <a:pt x="552" y="10109"/>
                    <a:pt x="747" y="9915"/>
                    <a:pt x="1000" y="9915"/>
                  </a:cubicBezTo>
                  <a:close/>
                  <a:moveTo>
                    <a:pt x="11648" y="9915"/>
                  </a:moveTo>
                  <a:cubicBezTo>
                    <a:pt x="11887" y="9915"/>
                    <a:pt x="12080" y="10109"/>
                    <a:pt x="12080" y="10363"/>
                  </a:cubicBezTo>
                  <a:cubicBezTo>
                    <a:pt x="12080" y="10601"/>
                    <a:pt x="11887" y="10811"/>
                    <a:pt x="11648" y="10811"/>
                  </a:cubicBezTo>
                  <a:cubicBezTo>
                    <a:pt x="11393" y="10811"/>
                    <a:pt x="11200" y="10601"/>
                    <a:pt x="11200" y="10363"/>
                  </a:cubicBezTo>
                  <a:cubicBezTo>
                    <a:pt x="11200" y="10109"/>
                    <a:pt x="11393" y="9915"/>
                    <a:pt x="11648" y="9915"/>
                  </a:cubicBezTo>
                  <a:close/>
                  <a:moveTo>
                    <a:pt x="1000" y="12439"/>
                  </a:moveTo>
                  <a:cubicBezTo>
                    <a:pt x="1239" y="12439"/>
                    <a:pt x="1434" y="12648"/>
                    <a:pt x="1434" y="12887"/>
                  </a:cubicBezTo>
                  <a:cubicBezTo>
                    <a:pt x="1434" y="13140"/>
                    <a:pt x="1239" y="13335"/>
                    <a:pt x="1000" y="13335"/>
                  </a:cubicBezTo>
                  <a:cubicBezTo>
                    <a:pt x="747" y="13335"/>
                    <a:pt x="552" y="13140"/>
                    <a:pt x="552" y="12887"/>
                  </a:cubicBezTo>
                  <a:cubicBezTo>
                    <a:pt x="552" y="12648"/>
                    <a:pt x="747" y="12439"/>
                    <a:pt x="1000" y="12439"/>
                  </a:cubicBezTo>
                  <a:close/>
                  <a:moveTo>
                    <a:pt x="11648" y="12439"/>
                  </a:moveTo>
                  <a:cubicBezTo>
                    <a:pt x="11887" y="12439"/>
                    <a:pt x="12080" y="12648"/>
                    <a:pt x="12080" y="12887"/>
                  </a:cubicBezTo>
                  <a:cubicBezTo>
                    <a:pt x="12080" y="13140"/>
                    <a:pt x="11887" y="13335"/>
                    <a:pt x="11648" y="13335"/>
                  </a:cubicBezTo>
                  <a:cubicBezTo>
                    <a:pt x="11393" y="13335"/>
                    <a:pt x="11200" y="13140"/>
                    <a:pt x="11200" y="12887"/>
                  </a:cubicBezTo>
                  <a:cubicBezTo>
                    <a:pt x="11200" y="12648"/>
                    <a:pt x="11393" y="12439"/>
                    <a:pt x="11648" y="12439"/>
                  </a:cubicBezTo>
                  <a:close/>
                  <a:moveTo>
                    <a:pt x="7160" y="0"/>
                  </a:moveTo>
                  <a:cubicBezTo>
                    <a:pt x="7047" y="0"/>
                    <a:pt x="6946" y="62"/>
                    <a:pt x="6899" y="179"/>
                  </a:cubicBezTo>
                  <a:cubicBezTo>
                    <a:pt x="6839" y="314"/>
                    <a:pt x="6914" y="477"/>
                    <a:pt x="7049" y="537"/>
                  </a:cubicBezTo>
                  <a:cubicBezTo>
                    <a:pt x="7706" y="792"/>
                    <a:pt x="8243" y="1299"/>
                    <a:pt x="8572" y="1926"/>
                  </a:cubicBezTo>
                  <a:cubicBezTo>
                    <a:pt x="8621" y="2025"/>
                    <a:pt x="8721" y="2083"/>
                    <a:pt x="8822" y="2083"/>
                  </a:cubicBezTo>
                  <a:cubicBezTo>
                    <a:pt x="8843" y="2083"/>
                    <a:pt x="8864" y="2081"/>
                    <a:pt x="8885" y="2076"/>
                  </a:cubicBezTo>
                  <a:cubicBezTo>
                    <a:pt x="9064" y="2030"/>
                    <a:pt x="9243" y="2000"/>
                    <a:pt x="9438" y="2000"/>
                  </a:cubicBezTo>
                  <a:cubicBezTo>
                    <a:pt x="9960" y="2000"/>
                    <a:pt x="10497" y="2225"/>
                    <a:pt x="10886" y="2613"/>
                  </a:cubicBezTo>
                  <a:cubicBezTo>
                    <a:pt x="11289" y="3016"/>
                    <a:pt x="11498" y="3539"/>
                    <a:pt x="11498" y="4077"/>
                  </a:cubicBezTo>
                  <a:cubicBezTo>
                    <a:pt x="11498" y="5166"/>
                    <a:pt x="10617" y="6092"/>
                    <a:pt x="9527" y="6137"/>
                  </a:cubicBezTo>
                  <a:cubicBezTo>
                    <a:pt x="9422" y="4465"/>
                    <a:pt x="7989" y="3121"/>
                    <a:pt x="6316" y="3121"/>
                  </a:cubicBezTo>
                  <a:cubicBezTo>
                    <a:pt x="5032" y="3121"/>
                    <a:pt x="3853" y="3912"/>
                    <a:pt x="3345" y="5092"/>
                  </a:cubicBezTo>
                  <a:cubicBezTo>
                    <a:pt x="3210" y="5421"/>
                    <a:pt x="3121" y="5779"/>
                    <a:pt x="3106" y="6152"/>
                  </a:cubicBezTo>
                  <a:lnTo>
                    <a:pt x="2629" y="6152"/>
                  </a:lnTo>
                  <a:cubicBezTo>
                    <a:pt x="1807" y="6152"/>
                    <a:pt x="1135" y="5480"/>
                    <a:pt x="1135" y="4644"/>
                  </a:cubicBezTo>
                  <a:cubicBezTo>
                    <a:pt x="1135" y="3822"/>
                    <a:pt x="1807" y="3151"/>
                    <a:pt x="2629" y="3151"/>
                  </a:cubicBezTo>
                  <a:cubicBezTo>
                    <a:pt x="2673" y="3151"/>
                    <a:pt x="2718" y="3165"/>
                    <a:pt x="2778" y="3165"/>
                  </a:cubicBezTo>
                  <a:cubicBezTo>
                    <a:pt x="2788" y="3166"/>
                    <a:pt x="2797" y="3167"/>
                    <a:pt x="2807" y="3167"/>
                  </a:cubicBezTo>
                  <a:cubicBezTo>
                    <a:pt x="2944" y="3167"/>
                    <a:pt x="3062" y="3065"/>
                    <a:pt x="3076" y="2912"/>
                  </a:cubicBezTo>
                  <a:cubicBezTo>
                    <a:pt x="3196" y="1851"/>
                    <a:pt x="3883" y="941"/>
                    <a:pt x="4883" y="537"/>
                  </a:cubicBezTo>
                  <a:cubicBezTo>
                    <a:pt x="5018" y="477"/>
                    <a:pt x="5092" y="314"/>
                    <a:pt x="5032" y="179"/>
                  </a:cubicBezTo>
                  <a:cubicBezTo>
                    <a:pt x="4988" y="68"/>
                    <a:pt x="4886" y="6"/>
                    <a:pt x="4782" y="6"/>
                  </a:cubicBezTo>
                  <a:cubicBezTo>
                    <a:pt x="4745" y="6"/>
                    <a:pt x="4709" y="14"/>
                    <a:pt x="4674" y="29"/>
                  </a:cubicBezTo>
                  <a:cubicBezTo>
                    <a:pt x="3569" y="477"/>
                    <a:pt x="2778" y="1449"/>
                    <a:pt x="2569" y="2613"/>
                  </a:cubicBezTo>
                  <a:cubicBezTo>
                    <a:pt x="1464" y="2643"/>
                    <a:pt x="582" y="3539"/>
                    <a:pt x="582" y="4644"/>
                  </a:cubicBezTo>
                  <a:cubicBezTo>
                    <a:pt x="582" y="5779"/>
                    <a:pt x="1494" y="6689"/>
                    <a:pt x="2629" y="6689"/>
                  </a:cubicBezTo>
                  <a:lnTo>
                    <a:pt x="3121" y="6689"/>
                  </a:lnTo>
                  <a:cubicBezTo>
                    <a:pt x="3151" y="7003"/>
                    <a:pt x="3226" y="7302"/>
                    <a:pt x="3345" y="7571"/>
                  </a:cubicBezTo>
                  <a:lnTo>
                    <a:pt x="3240" y="7571"/>
                  </a:lnTo>
                  <a:cubicBezTo>
                    <a:pt x="2882" y="7571"/>
                    <a:pt x="2583" y="7869"/>
                    <a:pt x="2583" y="8228"/>
                  </a:cubicBezTo>
                  <a:lnTo>
                    <a:pt x="2583" y="9974"/>
                  </a:lnTo>
                  <a:cubicBezTo>
                    <a:pt x="2583" y="10034"/>
                    <a:pt x="2539" y="10079"/>
                    <a:pt x="2479" y="10079"/>
                  </a:cubicBezTo>
                  <a:lnTo>
                    <a:pt x="1956" y="10079"/>
                  </a:lnTo>
                  <a:cubicBezTo>
                    <a:pt x="1836" y="9661"/>
                    <a:pt x="1448" y="9363"/>
                    <a:pt x="1000" y="9363"/>
                  </a:cubicBezTo>
                  <a:cubicBezTo>
                    <a:pt x="448" y="9363"/>
                    <a:pt x="0" y="9811"/>
                    <a:pt x="0" y="10363"/>
                  </a:cubicBezTo>
                  <a:cubicBezTo>
                    <a:pt x="0" y="10916"/>
                    <a:pt x="448" y="11364"/>
                    <a:pt x="1000" y="11364"/>
                  </a:cubicBezTo>
                  <a:cubicBezTo>
                    <a:pt x="1448" y="11364"/>
                    <a:pt x="1836" y="11049"/>
                    <a:pt x="1956" y="10631"/>
                  </a:cubicBezTo>
                  <a:lnTo>
                    <a:pt x="2479" y="10631"/>
                  </a:lnTo>
                  <a:cubicBezTo>
                    <a:pt x="2852" y="10631"/>
                    <a:pt x="3136" y="10333"/>
                    <a:pt x="3136" y="9974"/>
                  </a:cubicBezTo>
                  <a:lnTo>
                    <a:pt x="3136" y="8228"/>
                  </a:lnTo>
                  <a:cubicBezTo>
                    <a:pt x="3136" y="8182"/>
                    <a:pt x="3196" y="8123"/>
                    <a:pt x="3240" y="8123"/>
                  </a:cubicBezTo>
                  <a:lnTo>
                    <a:pt x="3628" y="8123"/>
                  </a:lnTo>
                  <a:cubicBezTo>
                    <a:pt x="3987" y="8660"/>
                    <a:pt x="4494" y="9078"/>
                    <a:pt x="5092" y="9333"/>
                  </a:cubicBezTo>
                  <a:lnTo>
                    <a:pt x="5092" y="10840"/>
                  </a:lnTo>
                  <a:cubicBezTo>
                    <a:pt x="5092" y="10900"/>
                    <a:pt x="5048" y="10946"/>
                    <a:pt x="4988" y="10946"/>
                  </a:cubicBezTo>
                  <a:lnTo>
                    <a:pt x="4136" y="10946"/>
                  </a:lnTo>
                  <a:cubicBezTo>
                    <a:pt x="3763" y="10946"/>
                    <a:pt x="3479" y="11244"/>
                    <a:pt x="3479" y="11603"/>
                  </a:cubicBezTo>
                  <a:lnTo>
                    <a:pt x="3479" y="12513"/>
                  </a:lnTo>
                  <a:cubicBezTo>
                    <a:pt x="3479" y="12558"/>
                    <a:pt x="3419" y="12618"/>
                    <a:pt x="3360" y="12618"/>
                  </a:cubicBezTo>
                  <a:lnTo>
                    <a:pt x="1956" y="12618"/>
                  </a:lnTo>
                  <a:cubicBezTo>
                    <a:pt x="1836" y="12200"/>
                    <a:pt x="1448" y="11886"/>
                    <a:pt x="1000" y="11886"/>
                  </a:cubicBezTo>
                  <a:cubicBezTo>
                    <a:pt x="448" y="11886"/>
                    <a:pt x="0" y="12334"/>
                    <a:pt x="0" y="12887"/>
                  </a:cubicBezTo>
                  <a:cubicBezTo>
                    <a:pt x="0" y="13439"/>
                    <a:pt x="448" y="13887"/>
                    <a:pt x="1000" y="13887"/>
                  </a:cubicBezTo>
                  <a:cubicBezTo>
                    <a:pt x="1448" y="13887"/>
                    <a:pt x="1836" y="13574"/>
                    <a:pt x="1956" y="13170"/>
                  </a:cubicBezTo>
                  <a:lnTo>
                    <a:pt x="3360" y="13170"/>
                  </a:lnTo>
                  <a:cubicBezTo>
                    <a:pt x="3734" y="13170"/>
                    <a:pt x="4017" y="12871"/>
                    <a:pt x="4017" y="12513"/>
                  </a:cubicBezTo>
                  <a:lnTo>
                    <a:pt x="4017" y="11603"/>
                  </a:lnTo>
                  <a:cubicBezTo>
                    <a:pt x="4017" y="11543"/>
                    <a:pt x="4076" y="11497"/>
                    <a:pt x="4136" y="11497"/>
                  </a:cubicBezTo>
                  <a:lnTo>
                    <a:pt x="4988" y="11497"/>
                  </a:lnTo>
                  <a:cubicBezTo>
                    <a:pt x="5361" y="11497"/>
                    <a:pt x="5645" y="11199"/>
                    <a:pt x="5645" y="10840"/>
                  </a:cubicBezTo>
                  <a:lnTo>
                    <a:pt x="5645" y="9496"/>
                  </a:lnTo>
                  <a:cubicBezTo>
                    <a:pt x="5868" y="9542"/>
                    <a:pt x="6093" y="9572"/>
                    <a:pt x="6316" y="9572"/>
                  </a:cubicBezTo>
                  <a:cubicBezTo>
                    <a:pt x="6541" y="9572"/>
                    <a:pt x="6764" y="9542"/>
                    <a:pt x="6989" y="9496"/>
                  </a:cubicBezTo>
                  <a:lnTo>
                    <a:pt x="6989" y="10840"/>
                  </a:lnTo>
                  <a:cubicBezTo>
                    <a:pt x="6989" y="11199"/>
                    <a:pt x="7272" y="11497"/>
                    <a:pt x="7646" y="11497"/>
                  </a:cubicBezTo>
                  <a:lnTo>
                    <a:pt x="8496" y="11497"/>
                  </a:lnTo>
                  <a:cubicBezTo>
                    <a:pt x="8556" y="11497"/>
                    <a:pt x="8616" y="11543"/>
                    <a:pt x="8616" y="11603"/>
                  </a:cubicBezTo>
                  <a:lnTo>
                    <a:pt x="8616" y="12513"/>
                  </a:lnTo>
                  <a:cubicBezTo>
                    <a:pt x="8616" y="12871"/>
                    <a:pt x="8900" y="13170"/>
                    <a:pt x="9273" y="13170"/>
                  </a:cubicBezTo>
                  <a:lnTo>
                    <a:pt x="10677" y="13170"/>
                  </a:lnTo>
                  <a:cubicBezTo>
                    <a:pt x="10796" y="13574"/>
                    <a:pt x="11184" y="13887"/>
                    <a:pt x="11648" y="13887"/>
                  </a:cubicBezTo>
                  <a:cubicBezTo>
                    <a:pt x="12185" y="13887"/>
                    <a:pt x="12633" y="13439"/>
                    <a:pt x="12633" y="12887"/>
                  </a:cubicBezTo>
                  <a:cubicBezTo>
                    <a:pt x="12633" y="12334"/>
                    <a:pt x="12185" y="11886"/>
                    <a:pt x="11648" y="11886"/>
                  </a:cubicBezTo>
                  <a:cubicBezTo>
                    <a:pt x="11184" y="11886"/>
                    <a:pt x="10796" y="12200"/>
                    <a:pt x="10677" y="12618"/>
                  </a:cubicBezTo>
                  <a:lnTo>
                    <a:pt x="9273" y="12618"/>
                  </a:lnTo>
                  <a:cubicBezTo>
                    <a:pt x="9213" y="12618"/>
                    <a:pt x="9169" y="12558"/>
                    <a:pt x="9169" y="12513"/>
                  </a:cubicBezTo>
                  <a:lnTo>
                    <a:pt x="9169" y="11603"/>
                  </a:lnTo>
                  <a:cubicBezTo>
                    <a:pt x="9169" y="11244"/>
                    <a:pt x="8870" y="10946"/>
                    <a:pt x="8496" y="10946"/>
                  </a:cubicBezTo>
                  <a:lnTo>
                    <a:pt x="7646" y="10946"/>
                  </a:lnTo>
                  <a:cubicBezTo>
                    <a:pt x="7586" y="10946"/>
                    <a:pt x="7541" y="10900"/>
                    <a:pt x="7541" y="10840"/>
                  </a:cubicBezTo>
                  <a:lnTo>
                    <a:pt x="7541" y="9333"/>
                  </a:lnTo>
                  <a:cubicBezTo>
                    <a:pt x="8138" y="9078"/>
                    <a:pt x="8646" y="8660"/>
                    <a:pt x="9004" y="8123"/>
                  </a:cubicBezTo>
                  <a:lnTo>
                    <a:pt x="9392" y="8123"/>
                  </a:lnTo>
                  <a:cubicBezTo>
                    <a:pt x="9452" y="8123"/>
                    <a:pt x="9497" y="8182"/>
                    <a:pt x="9497" y="8228"/>
                  </a:cubicBezTo>
                  <a:lnTo>
                    <a:pt x="9497" y="9974"/>
                  </a:lnTo>
                  <a:cubicBezTo>
                    <a:pt x="9497" y="10333"/>
                    <a:pt x="9796" y="10631"/>
                    <a:pt x="10154" y="10631"/>
                  </a:cubicBezTo>
                  <a:lnTo>
                    <a:pt x="10677" y="10631"/>
                  </a:lnTo>
                  <a:cubicBezTo>
                    <a:pt x="10796" y="11049"/>
                    <a:pt x="11184" y="11364"/>
                    <a:pt x="11648" y="11364"/>
                  </a:cubicBezTo>
                  <a:cubicBezTo>
                    <a:pt x="12185" y="11364"/>
                    <a:pt x="12633" y="10916"/>
                    <a:pt x="12633" y="10363"/>
                  </a:cubicBezTo>
                  <a:cubicBezTo>
                    <a:pt x="12633" y="9811"/>
                    <a:pt x="12185" y="9363"/>
                    <a:pt x="11648" y="9363"/>
                  </a:cubicBezTo>
                  <a:cubicBezTo>
                    <a:pt x="11184" y="9363"/>
                    <a:pt x="10796" y="9661"/>
                    <a:pt x="10677" y="10079"/>
                  </a:cubicBezTo>
                  <a:lnTo>
                    <a:pt x="10154" y="10079"/>
                  </a:lnTo>
                  <a:cubicBezTo>
                    <a:pt x="10095" y="10079"/>
                    <a:pt x="10049" y="10034"/>
                    <a:pt x="10049" y="9974"/>
                  </a:cubicBezTo>
                  <a:lnTo>
                    <a:pt x="10049" y="8228"/>
                  </a:lnTo>
                  <a:cubicBezTo>
                    <a:pt x="10049" y="7869"/>
                    <a:pt x="9751" y="7571"/>
                    <a:pt x="9392" y="7571"/>
                  </a:cubicBezTo>
                  <a:lnTo>
                    <a:pt x="9288" y="7571"/>
                  </a:lnTo>
                  <a:cubicBezTo>
                    <a:pt x="9408" y="7302"/>
                    <a:pt x="9482" y="7003"/>
                    <a:pt x="9527" y="6689"/>
                  </a:cubicBezTo>
                  <a:cubicBezTo>
                    <a:pt x="10901" y="6645"/>
                    <a:pt x="12050" y="5465"/>
                    <a:pt x="12050" y="4077"/>
                  </a:cubicBezTo>
                  <a:cubicBezTo>
                    <a:pt x="12050" y="2657"/>
                    <a:pt x="10856" y="1449"/>
                    <a:pt x="9438" y="1449"/>
                  </a:cubicBezTo>
                  <a:cubicBezTo>
                    <a:pt x="9273" y="1449"/>
                    <a:pt x="9109" y="1463"/>
                    <a:pt x="8960" y="1493"/>
                  </a:cubicBezTo>
                  <a:cubicBezTo>
                    <a:pt x="8572" y="821"/>
                    <a:pt x="7974" y="314"/>
                    <a:pt x="7258" y="15"/>
                  </a:cubicBezTo>
                  <a:cubicBezTo>
                    <a:pt x="7225" y="5"/>
                    <a:pt x="7192" y="0"/>
                    <a:pt x="7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3402138" y="2624866"/>
              <a:ext cx="15180" cy="13702"/>
            </a:xfrm>
            <a:custGeom>
              <a:avLst/>
              <a:gdLst/>
              <a:ahLst/>
              <a:cxnLst/>
              <a:rect l="l" t="t" r="r" b="b"/>
              <a:pathLst>
                <a:path w="606" h="547" extrusionOk="0">
                  <a:moveTo>
                    <a:pt x="304" y="0"/>
                  </a:moveTo>
                  <a:cubicBezTo>
                    <a:pt x="177" y="0"/>
                    <a:pt x="49" y="84"/>
                    <a:pt x="22" y="227"/>
                  </a:cubicBezTo>
                  <a:cubicBezTo>
                    <a:pt x="0" y="410"/>
                    <a:pt x="150" y="547"/>
                    <a:pt x="308" y="547"/>
                  </a:cubicBezTo>
                  <a:cubicBezTo>
                    <a:pt x="369" y="547"/>
                    <a:pt x="431" y="526"/>
                    <a:pt x="486" y="481"/>
                  </a:cubicBezTo>
                  <a:cubicBezTo>
                    <a:pt x="589" y="391"/>
                    <a:pt x="605" y="242"/>
                    <a:pt x="530" y="123"/>
                  </a:cubicBezTo>
                  <a:cubicBezTo>
                    <a:pt x="476" y="38"/>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9"/>
          <p:cNvGrpSpPr/>
          <p:nvPr/>
        </p:nvGrpSpPr>
        <p:grpSpPr>
          <a:xfrm>
            <a:off x="4757518" y="2623789"/>
            <a:ext cx="353531" cy="353531"/>
            <a:chOff x="4757518" y="2623789"/>
            <a:chExt cx="353531" cy="353531"/>
          </a:xfrm>
        </p:grpSpPr>
        <p:sp>
          <p:nvSpPr>
            <p:cNvPr id="968" name="Google Shape;968;p49"/>
            <p:cNvSpPr/>
            <p:nvPr/>
          </p:nvSpPr>
          <p:spPr>
            <a:xfrm>
              <a:off x="4838304" y="2738267"/>
              <a:ext cx="188952" cy="116357"/>
            </a:xfrm>
            <a:custGeom>
              <a:avLst/>
              <a:gdLst/>
              <a:ahLst/>
              <a:cxnLst/>
              <a:rect l="l" t="t" r="r" b="b"/>
              <a:pathLst>
                <a:path w="7543" h="4645" extrusionOk="0">
                  <a:moveTo>
                    <a:pt x="3540" y="0"/>
                  </a:moveTo>
                  <a:cubicBezTo>
                    <a:pt x="2450" y="0"/>
                    <a:pt x="1510" y="776"/>
                    <a:pt x="1285" y="1822"/>
                  </a:cubicBezTo>
                  <a:cubicBezTo>
                    <a:pt x="568" y="1881"/>
                    <a:pt x="1" y="2494"/>
                    <a:pt x="1" y="3225"/>
                  </a:cubicBezTo>
                  <a:cubicBezTo>
                    <a:pt x="1" y="4002"/>
                    <a:pt x="628" y="4645"/>
                    <a:pt x="1405" y="4645"/>
                  </a:cubicBezTo>
                  <a:lnTo>
                    <a:pt x="2615" y="4645"/>
                  </a:lnTo>
                  <a:cubicBezTo>
                    <a:pt x="2764" y="4645"/>
                    <a:pt x="2883" y="4510"/>
                    <a:pt x="2883" y="4360"/>
                  </a:cubicBezTo>
                  <a:cubicBezTo>
                    <a:pt x="2883" y="4211"/>
                    <a:pt x="2764" y="4091"/>
                    <a:pt x="2615" y="4091"/>
                  </a:cubicBezTo>
                  <a:lnTo>
                    <a:pt x="1405" y="4091"/>
                  </a:lnTo>
                  <a:cubicBezTo>
                    <a:pt x="927" y="4091"/>
                    <a:pt x="538" y="3703"/>
                    <a:pt x="538" y="3225"/>
                  </a:cubicBezTo>
                  <a:cubicBezTo>
                    <a:pt x="538" y="2763"/>
                    <a:pt x="927" y="2375"/>
                    <a:pt x="1405" y="2375"/>
                  </a:cubicBezTo>
                  <a:lnTo>
                    <a:pt x="1494" y="2375"/>
                  </a:lnTo>
                  <a:cubicBezTo>
                    <a:pt x="1503" y="2376"/>
                    <a:pt x="1513" y="2376"/>
                    <a:pt x="1522" y="2376"/>
                  </a:cubicBezTo>
                  <a:cubicBezTo>
                    <a:pt x="1660" y="2376"/>
                    <a:pt x="1779" y="2276"/>
                    <a:pt x="1793" y="2136"/>
                  </a:cubicBezTo>
                  <a:cubicBezTo>
                    <a:pt x="1882" y="1240"/>
                    <a:pt x="2645" y="553"/>
                    <a:pt x="3540" y="553"/>
                  </a:cubicBezTo>
                  <a:cubicBezTo>
                    <a:pt x="4212" y="553"/>
                    <a:pt x="4825" y="926"/>
                    <a:pt x="5123" y="1539"/>
                  </a:cubicBezTo>
                  <a:cubicBezTo>
                    <a:pt x="5173" y="1624"/>
                    <a:pt x="5272" y="1680"/>
                    <a:pt x="5373" y="1680"/>
                  </a:cubicBezTo>
                  <a:cubicBezTo>
                    <a:pt x="5394" y="1680"/>
                    <a:pt x="5415" y="1678"/>
                    <a:pt x="5436" y="1672"/>
                  </a:cubicBezTo>
                  <a:cubicBezTo>
                    <a:pt x="5556" y="1643"/>
                    <a:pt x="5661" y="1628"/>
                    <a:pt x="5765" y="1628"/>
                  </a:cubicBezTo>
                  <a:cubicBezTo>
                    <a:pt x="6422" y="1628"/>
                    <a:pt x="6989" y="2210"/>
                    <a:pt x="6989" y="2853"/>
                  </a:cubicBezTo>
                  <a:cubicBezTo>
                    <a:pt x="6989" y="3524"/>
                    <a:pt x="6437" y="4091"/>
                    <a:pt x="5765" y="4091"/>
                  </a:cubicBezTo>
                  <a:lnTo>
                    <a:pt x="5034" y="4091"/>
                  </a:lnTo>
                  <a:cubicBezTo>
                    <a:pt x="4884" y="4091"/>
                    <a:pt x="4765" y="4211"/>
                    <a:pt x="4765" y="4360"/>
                  </a:cubicBezTo>
                  <a:cubicBezTo>
                    <a:pt x="4765" y="4510"/>
                    <a:pt x="4884" y="4645"/>
                    <a:pt x="5034" y="4645"/>
                  </a:cubicBezTo>
                  <a:lnTo>
                    <a:pt x="5765" y="4645"/>
                  </a:lnTo>
                  <a:cubicBezTo>
                    <a:pt x="6736" y="4645"/>
                    <a:pt x="7542" y="3823"/>
                    <a:pt x="7542" y="2853"/>
                  </a:cubicBezTo>
                  <a:cubicBezTo>
                    <a:pt x="7542" y="1897"/>
                    <a:pt x="6736" y="1075"/>
                    <a:pt x="5765" y="1075"/>
                  </a:cubicBezTo>
                  <a:cubicBezTo>
                    <a:pt x="5675" y="1075"/>
                    <a:pt x="5601" y="1091"/>
                    <a:pt x="5512" y="1091"/>
                  </a:cubicBezTo>
                  <a:cubicBezTo>
                    <a:pt x="5093" y="418"/>
                    <a:pt x="4361" y="0"/>
                    <a:pt x="35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9"/>
            <p:cNvSpPr/>
            <p:nvPr/>
          </p:nvSpPr>
          <p:spPr>
            <a:xfrm>
              <a:off x="4757518" y="2623789"/>
              <a:ext cx="353531" cy="353531"/>
            </a:xfrm>
            <a:custGeom>
              <a:avLst/>
              <a:gdLst/>
              <a:ahLst/>
              <a:cxnLst/>
              <a:rect l="l" t="t" r="r" b="b"/>
              <a:pathLst>
                <a:path w="14113" h="14113" extrusionOk="0">
                  <a:moveTo>
                    <a:pt x="5033" y="2898"/>
                  </a:moveTo>
                  <a:cubicBezTo>
                    <a:pt x="5272" y="2898"/>
                    <a:pt x="5481" y="3107"/>
                    <a:pt x="5481" y="3346"/>
                  </a:cubicBezTo>
                  <a:cubicBezTo>
                    <a:pt x="5481" y="3600"/>
                    <a:pt x="5272" y="3794"/>
                    <a:pt x="5033" y="3794"/>
                  </a:cubicBezTo>
                  <a:cubicBezTo>
                    <a:pt x="4779" y="3794"/>
                    <a:pt x="4585" y="3600"/>
                    <a:pt x="4585" y="3346"/>
                  </a:cubicBezTo>
                  <a:cubicBezTo>
                    <a:pt x="4585" y="3107"/>
                    <a:pt x="4779" y="2898"/>
                    <a:pt x="5033" y="2898"/>
                  </a:cubicBezTo>
                  <a:close/>
                  <a:moveTo>
                    <a:pt x="9065" y="2898"/>
                  </a:moveTo>
                  <a:cubicBezTo>
                    <a:pt x="9318" y="2898"/>
                    <a:pt x="9513" y="3107"/>
                    <a:pt x="9513" y="3346"/>
                  </a:cubicBezTo>
                  <a:cubicBezTo>
                    <a:pt x="9513" y="3600"/>
                    <a:pt x="9318" y="3794"/>
                    <a:pt x="9065" y="3794"/>
                  </a:cubicBezTo>
                  <a:cubicBezTo>
                    <a:pt x="8826" y="3794"/>
                    <a:pt x="8617" y="3600"/>
                    <a:pt x="8617" y="3346"/>
                  </a:cubicBezTo>
                  <a:cubicBezTo>
                    <a:pt x="8617" y="3107"/>
                    <a:pt x="8826" y="2898"/>
                    <a:pt x="9065" y="2898"/>
                  </a:cubicBezTo>
                  <a:close/>
                  <a:moveTo>
                    <a:pt x="1792" y="6601"/>
                  </a:moveTo>
                  <a:cubicBezTo>
                    <a:pt x="2047" y="6601"/>
                    <a:pt x="2240" y="6810"/>
                    <a:pt x="2240" y="7049"/>
                  </a:cubicBezTo>
                  <a:cubicBezTo>
                    <a:pt x="2240" y="7303"/>
                    <a:pt x="2047" y="7497"/>
                    <a:pt x="1792" y="7497"/>
                  </a:cubicBezTo>
                  <a:cubicBezTo>
                    <a:pt x="1553" y="7497"/>
                    <a:pt x="1344" y="7303"/>
                    <a:pt x="1344" y="7049"/>
                  </a:cubicBezTo>
                  <a:cubicBezTo>
                    <a:pt x="1344" y="6810"/>
                    <a:pt x="1553" y="6601"/>
                    <a:pt x="1792" y="6601"/>
                  </a:cubicBezTo>
                  <a:close/>
                  <a:moveTo>
                    <a:pt x="12305" y="6601"/>
                  </a:moveTo>
                  <a:cubicBezTo>
                    <a:pt x="12559" y="6601"/>
                    <a:pt x="12753" y="6810"/>
                    <a:pt x="12753" y="7049"/>
                  </a:cubicBezTo>
                  <a:cubicBezTo>
                    <a:pt x="12753" y="7303"/>
                    <a:pt x="12559" y="7497"/>
                    <a:pt x="12305" y="7497"/>
                  </a:cubicBezTo>
                  <a:cubicBezTo>
                    <a:pt x="12066" y="7497"/>
                    <a:pt x="11857" y="7303"/>
                    <a:pt x="11857" y="7049"/>
                  </a:cubicBezTo>
                  <a:cubicBezTo>
                    <a:pt x="11857" y="6810"/>
                    <a:pt x="12066" y="6601"/>
                    <a:pt x="12305" y="6601"/>
                  </a:cubicBezTo>
                  <a:close/>
                  <a:moveTo>
                    <a:pt x="11096" y="3614"/>
                  </a:moveTo>
                  <a:cubicBezTo>
                    <a:pt x="11604" y="3614"/>
                    <a:pt x="12036" y="4048"/>
                    <a:pt x="12036" y="4570"/>
                  </a:cubicBezTo>
                  <a:lnTo>
                    <a:pt x="12036" y="6093"/>
                  </a:lnTo>
                  <a:cubicBezTo>
                    <a:pt x="11604" y="6213"/>
                    <a:pt x="11305" y="6616"/>
                    <a:pt x="11305" y="7064"/>
                  </a:cubicBezTo>
                  <a:cubicBezTo>
                    <a:pt x="11319" y="7497"/>
                    <a:pt x="11618" y="7885"/>
                    <a:pt x="12036" y="8004"/>
                  </a:cubicBezTo>
                  <a:lnTo>
                    <a:pt x="12036" y="9557"/>
                  </a:lnTo>
                  <a:cubicBezTo>
                    <a:pt x="12036" y="10065"/>
                    <a:pt x="11604" y="10499"/>
                    <a:pt x="11096" y="10499"/>
                  </a:cubicBezTo>
                  <a:lnTo>
                    <a:pt x="10035" y="10499"/>
                  </a:lnTo>
                  <a:cubicBezTo>
                    <a:pt x="9901" y="10065"/>
                    <a:pt x="9513" y="9766"/>
                    <a:pt x="9065" y="9766"/>
                  </a:cubicBezTo>
                  <a:cubicBezTo>
                    <a:pt x="8631" y="9766"/>
                    <a:pt x="8229" y="10065"/>
                    <a:pt x="8109" y="10499"/>
                  </a:cubicBezTo>
                  <a:lnTo>
                    <a:pt x="5989" y="10499"/>
                  </a:lnTo>
                  <a:cubicBezTo>
                    <a:pt x="5870" y="10065"/>
                    <a:pt x="5466" y="9766"/>
                    <a:pt x="5033" y="9766"/>
                  </a:cubicBezTo>
                  <a:cubicBezTo>
                    <a:pt x="4600" y="9766"/>
                    <a:pt x="4197" y="10065"/>
                    <a:pt x="4078" y="10499"/>
                  </a:cubicBezTo>
                  <a:lnTo>
                    <a:pt x="3017" y="10499"/>
                  </a:lnTo>
                  <a:cubicBezTo>
                    <a:pt x="2495" y="10499"/>
                    <a:pt x="2077" y="10065"/>
                    <a:pt x="2077" y="9557"/>
                  </a:cubicBezTo>
                  <a:lnTo>
                    <a:pt x="2077" y="8004"/>
                  </a:lnTo>
                  <a:cubicBezTo>
                    <a:pt x="2509" y="7885"/>
                    <a:pt x="2808" y="7467"/>
                    <a:pt x="2793" y="7005"/>
                  </a:cubicBezTo>
                  <a:cubicBezTo>
                    <a:pt x="2764" y="6586"/>
                    <a:pt x="2479" y="6213"/>
                    <a:pt x="2077" y="6093"/>
                  </a:cubicBezTo>
                  <a:lnTo>
                    <a:pt x="2077" y="4570"/>
                  </a:lnTo>
                  <a:cubicBezTo>
                    <a:pt x="2077" y="4048"/>
                    <a:pt x="2495" y="3614"/>
                    <a:pt x="3017" y="3614"/>
                  </a:cubicBezTo>
                  <a:lnTo>
                    <a:pt x="4078" y="3614"/>
                  </a:lnTo>
                  <a:cubicBezTo>
                    <a:pt x="4194" y="4052"/>
                    <a:pt x="4610" y="4347"/>
                    <a:pt x="5061" y="4347"/>
                  </a:cubicBezTo>
                  <a:cubicBezTo>
                    <a:pt x="5072" y="4347"/>
                    <a:pt x="5082" y="4347"/>
                    <a:pt x="5093" y="4347"/>
                  </a:cubicBezTo>
                  <a:cubicBezTo>
                    <a:pt x="5511" y="4317"/>
                    <a:pt x="5870" y="4032"/>
                    <a:pt x="5989" y="3614"/>
                  </a:cubicBezTo>
                  <a:lnTo>
                    <a:pt x="8109" y="3614"/>
                  </a:lnTo>
                  <a:cubicBezTo>
                    <a:pt x="8229" y="4048"/>
                    <a:pt x="8631" y="4347"/>
                    <a:pt x="9065" y="4347"/>
                  </a:cubicBezTo>
                  <a:cubicBezTo>
                    <a:pt x="9513" y="4347"/>
                    <a:pt x="9901" y="4048"/>
                    <a:pt x="10035" y="3614"/>
                  </a:cubicBezTo>
                  <a:close/>
                  <a:moveTo>
                    <a:pt x="5033" y="10320"/>
                  </a:moveTo>
                  <a:cubicBezTo>
                    <a:pt x="5272" y="10320"/>
                    <a:pt x="5481" y="10529"/>
                    <a:pt x="5481" y="10768"/>
                  </a:cubicBezTo>
                  <a:cubicBezTo>
                    <a:pt x="5481" y="11021"/>
                    <a:pt x="5272" y="11216"/>
                    <a:pt x="5033" y="11216"/>
                  </a:cubicBezTo>
                  <a:cubicBezTo>
                    <a:pt x="4779" y="11216"/>
                    <a:pt x="4585" y="11021"/>
                    <a:pt x="4585" y="10768"/>
                  </a:cubicBezTo>
                  <a:cubicBezTo>
                    <a:pt x="4585" y="10529"/>
                    <a:pt x="4779" y="10320"/>
                    <a:pt x="5033" y="10320"/>
                  </a:cubicBezTo>
                  <a:close/>
                  <a:moveTo>
                    <a:pt x="9065" y="10320"/>
                  </a:moveTo>
                  <a:cubicBezTo>
                    <a:pt x="9318" y="10320"/>
                    <a:pt x="9513" y="10529"/>
                    <a:pt x="9513" y="10768"/>
                  </a:cubicBezTo>
                  <a:cubicBezTo>
                    <a:pt x="9513" y="11021"/>
                    <a:pt x="9318" y="11216"/>
                    <a:pt x="9065" y="11216"/>
                  </a:cubicBezTo>
                  <a:cubicBezTo>
                    <a:pt x="8826" y="11216"/>
                    <a:pt x="8617" y="11021"/>
                    <a:pt x="8617" y="10768"/>
                  </a:cubicBezTo>
                  <a:cubicBezTo>
                    <a:pt x="8617" y="10529"/>
                    <a:pt x="8826" y="10320"/>
                    <a:pt x="9065" y="10320"/>
                  </a:cubicBezTo>
                  <a:close/>
                  <a:moveTo>
                    <a:pt x="1792" y="1"/>
                  </a:moveTo>
                  <a:cubicBezTo>
                    <a:pt x="1643" y="1"/>
                    <a:pt x="1524" y="120"/>
                    <a:pt x="1524" y="285"/>
                  </a:cubicBezTo>
                  <a:lnTo>
                    <a:pt x="1524" y="823"/>
                  </a:lnTo>
                  <a:cubicBezTo>
                    <a:pt x="1524" y="1330"/>
                    <a:pt x="1942" y="1748"/>
                    <a:pt x="2449" y="1748"/>
                  </a:cubicBezTo>
                  <a:lnTo>
                    <a:pt x="4376" y="1748"/>
                  </a:lnTo>
                  <a:cubicBezTo>
                    <a:pt x="4585" y="1748"/>
                    <a:pt x="4765" y="1928"/>
                    <a:pt x="4765" y="2137"/>
                  </a:cubicBezTo>
                  <a:lnTo>
                    <a:pt x="4765" y="2390"/>
                  </a:lnTo>
                  <a:cubicBezTo>
                    <a:pt x="4420" y="2479"/>
                    <a:pt x="4167" y="2748"/>
                    <a:pt x="4078" y="3077"/>
                  </a:cubicBezTo>
                  <a:lnTo>
                    <a:pt x="3017" y="3077"/>
                  </a:lnTo>
                  <a:cubicBezTo>
                    <a:pt x="2181" y="3077"/>
                    <a:pt x="1524" y="3734"/>
                    <a:pt x="1524" y="4570"/>
                  </a:cubicBezTo>
                  <a:lnTo>
                    <a:pt x="1524" y="6093"/>
                  </a:lnTo>
                  <a:cubicBezTo>
                    <a:pt x="1195" y="6183"/>
                    <a:pt x="926" y="6451"/>
                    <a:pt x="837" y="6780"/>
                  </a:cubicBezTo>
                  <a:lnTo>
                    <a:pt x="269" y="6780"/>
                  </a:lnTo>
                  <a:cubicBezTo>
                    <a:pt x="120" y="6780"/>
                    <a:pt x="0" y="6899"/>
                    <a:pt x="0" y="7049"/>
                  </a:cubicBezTo>
                  <a:cubicBezTo>
                    <a:pt x="0" y="7198"/>
                    <a:pt x="120" y="7333"/>
                    <a:pt x="269" y="7333"/>
                  </a:cubicBezTo>
                  <a:lnTo>
                    <a:pt x="837" y="7333"/>
                  </a:lnTo>
                  <a:cubicBezTo>
                    <a:pt x="926" y="7662"/>
                    <a:pt x="1195" y="7915"/>
                    <a:pt x="1524" y="8004"/>
                  </a:cubicBezTo>
                  <a:lnTo>
                    <a:pt x="1524" y="9557"/>
                  </a:lnTo>
                  <a:cubicBezTo>
                    <a:pt x="1524" y="10379"/>
                    <a:pt x="2181" y="11051"/>
                    <a:pt x="3017" y="11051"/>
                  </a:cubicBezTo>
                  <a:lnTo>
                    <a:pt x="4078" y="11051"/>
                  </a:lnTo>
                  <a:cubicBezTo>
                    <a:pt x="4167" y="11379"/>
                    <a:pt x="4420" y="11634"/>
                    <a:pt x="4765" y="11723"/>
                  </a:cubicBezTo>
                  <a:lnTo>
                    <a:pt x="4765" y="11992"/>
                  </a:lnTo>
                  <a:cubicBezTo>
                    <a:pt x="4765" y="12201"/>
                    <a:pt x="4585" y="12365"/>
                    <a:pt x="4376" y="12365"/>
                  </a:cubicBezTo>
                  <a:lnTo>
                    <a:pt x="2449" y="12365"/>
                  </a:lnTo>
                  <a:cubicBezTo>
                    <a:pt x="1942" y="12365"/>
                    <a:pt x="1524" y="12783"/>
                    <a:pt x="1524" y="13291"/>
                  </a:cubicBezTo>
                  <a:lnTo>
                    <a:pt x="1524" y="13844"/>
                  </a:lnTo>
                  <a:cubicBezTo>
                    <a:pt x="1524" y="13993"/>
                    <a:pt x="1643" y="14112"/>
                    <a:pt x="1792" y="14112"/>
                  </a:cubicBezTo>
                  <a:cubicBezTo>
                    <a:pt x="1942" y="14112"/>
                    <a:pt x="2061" y="13993"/>
                    <a:pt x="2061" y="13844"/>
                  </a:cubicBezTo>
                  <a:lnTo>
                    <a:pt x="2061" y="13291"/>
                  </a:lnTo>
                  <a:cubicBezTo>
                    <a:pt x="2061" y="13081"/>
                    <a:pt x="2240" y="12918"/>
                    <a:pt x="2449" y="12918"/>
                  </a:cubicBezTo>
                  <a:lnTo>
                    <a:pt x="4376" y="12918"/>
                  </a:lnTo>
                  <a:cubicBezTo>
                    <a:pt x="4884" y="12918"/>
                    <a:pt x="5302" y="12500"/>
                    <a:pt x="5302" y="11992"/>
                  </a:cubicBezTo>
                  <a:lnTo>
                    <a:pt x="5302" y="11723"/>
                  </a:lnTo>
                  <a:cubicBezTo>
                    <a:pt x="5631" y="11634"/>
                    <a:pt x="5899" y="11379"/>
                    <a:pt x="5989" y="11051"/>
                  </a:cubicBezTo>
                  <a:lnTo>
                    <a:pt x="8109" y="11051"/>
                  </a:lnTo>
                  <a:cubicBezTo>
                    <a:pt x="8199" y="11379"/>
                    <a:pt x="8468" y="11634"/>
                    <a:pt x="8796" y="11723"/>
                  </a:cubicBezTo>
                  <a:lnTo>
                    <a:pt x="8796" y="11992"/>
                  </a:lnTo>
                  <a:cubicBezTo>
                    <a:pt x="8796" y="12500"/>
                    <a:pt x="9214" y="12918"/>
                    <a:pt x="9722" y="12918"/>
                  </a:cubicBezTo>
                  <a:lnTo>
                    <a:pt x="11648" y="12918"/>
                  </a:lnTo>
                  <a:cubicBezTo>
                    <a:pt x="11857" y="12918"/>
                    <a:pt x="12036" y="13081"/>
                    <a:pt x="12036" y="13291"/>
                  </a:cubicBezTo>
                  <a:lnTo>
                    <a:pt x="12036" y="13844"/>
                  </a:lnTo>
                  <a:cubicBezTo>
                    <a:pt x="12036" y="13993"/>
                    <a:pt x="12155" y="14112"/>
                    <a:pt x="12305" y="14112"/>
                  </a:cubicBezTo>
                  <a:cubicBezTo>
                    <a:pt x="12454" y="14112"/>
                    <a:pt x="12589" y="13993"/>
                    <a:pt x="12589" y="13844"/>
                  </a:cubicBezTo>
                  <a:lnTo>
                    <a:pt x="12589" y="13291"/>
                  </a:lnTo>
                  <a:cubicBezTo>
                    <a:pt x="12589" y="12783"/>
                    <a:pt x="12171" y="12365"/>
                    <a:pt x="11648" y="12365"/>
                  </a:cubicBezTo>
                  <a:lnTo>
                    <a:pt x="9722" y="12365"/>
                  </a:lnTo>
                  <a:cubicBezTo>
                    <a:pt x="9513" y="12365"/>
                    <a:pt x="9348" y="12201"/>
                    <a:pt x="9348" y="11992"/>
                  </a:cubicBezTo>
                  <a:lnTo>
                    <a:pt x="9348" y="11723"/>
                  </a:lnTo>
                  <a:cubicBezTo>
                    <a:pt x="9677" y="11634"/>
                    <a:pt x="9931" y="11379"/>
                    <a:pt x="10021" y="11051"/>
                  </a:cubicBezTo>
                  <a:lnTo>
                    <a:pt x="11096" y="11051"/>
                  </a:lnTo>
                  <a:cubicBezTo>
                    <a:pt x="11917" y="11051"/>
                    <a:pt x="12589" y="10379"/>
                    <a:pt x="12589" y="9557"/>
                  </a:cubicBezTo>
                  <a:lnTo>
                    <a:pt x="12589" y="8004"/>
                  </a:lnTo>
                  <a:cubicBezTo>
                    <a:pt x="12918" y="7915"/>
                    <a:pt x="13171" y="7662"/>
                    <a:pt x="13260" y="7333"/>
                  </a:cubicBezTo>
                  <a:lnTo>
                    <a:pt x="13828" y="7333"/>
                  </a:lnTo>
                  <a:cubicBezTo>
                    <a:pt x="13977" y="7333"/>
                    <a:pt x="14112" y="7198"/>
                    <a:pt x="14112" y="7049"/>
                  </a:cubicBezTo>
                  <a:cubicBezTo>
                    <a:pt x="14112" y="6899"/>
                    <a:pt x="13977" y="6780"/>
                    <a:pt x="13828" y="6780"/>
                  </a:cubicBezTo>
                  <a:lnTo>
                    <a:pt x="13260" y="6780"/>
                  </a:lnTo>
                  <a:cubicBezTo>
                    <a:pt x="13171" y="6451"/>
                    <a:pt x="12918" y="6183"/>
                    <a:pt x="12589" y="6093"/>
                  </a:cubicBezTo>
                  <a:lnTo>
                    <a:pt x="12589" y="4570"/>
                  </a:lnTo>
                  <a:cubicBezTo>
                    <a:pt x="12589" y="3734"/>
                    <a:pt x="11917" y="3077"/>
                    <a:pt x="11096" y="3077"/>
                  </a:cubicBezTo>
                  <a:lnTo>
                    <a:pt x="10021" y="3077"/>
                  </a:lnTo>
                  <a:cubicBezTo>
                    <a:pt x="9931" y="2748"/>
                    <a:pt x="9677" y="2479"/>
                    <a:pt x="9348" y="2390"/>
                  </a:cubicBezTo>
                  <a:lnTo>
                    <a:pt x="9348" y="2137"/>
                  </a:lnTo>
                  <a:cubicBezTo>
                    <a:pt x="9348" y="1928"/>
                    <a:pt x="9513" y="1748"/>
                    <a:pt x="9722" y="1748"/>
                  </a:cubicBezTo>
                  <a:lnTo>
                    <a:pt x="11663" y="1748"/>
                  </a:lnTo>
                  <a:cubicBezTo>
                    <a:pt x="12171" y="1748"/>
                    <a:pt x="12589" y="1330"/>
                    <a:pt x="12589" y="823"/>
                  </a:cubicBezTo>
                  <a:lnTo>
                    <a:pt x="12589" y="285"/>
                  </a:lnTo>
                  <a:cubicBezTo>
                    <a:pt x="12589" y="120"/>
                    <a:pt x="12470" y="1"/>
                    <a:pt x="12305" y="1"/>
                  </a:cubicBezTo>
                  <a:cubicBezTo>
                    <a:pt x="12155" y="1"/>
                    <a:pt x="12036" y="120"/>
                    <a:pt x="12036" y="285"/>
                  </a:cubicBezTo>
                  <a:lnTo>
                    <a:pt x="12036" y="823"/>
                  </a:lnTo>
                  <a:cubicBezTo>
                    <a:pt x="12036" y="1032"/>
                    <a:pt x="11872" y="1195"/>
                    <a:pt x="11663" y="1195"/>
                  </a:cubicBezTo>
                  <a:lnTo>
                    <a:pt x="9722" y="1195"/>
                  </a:lnTo>
                  <a:cubicBezTo>
                    <a:pt x="9214" y="1195"/>
                    <a:pt x="8796" y="1613"/>
                    <a:pt x="8796" y="2137"/>
                  </a:cubicBezTo>
                  <a:lnTo>
                    <a:pt x="8796" y="2390"/>
                  </a:lnTo>
                  <a:cubicBezTo>
                    <a:pt x="8468" y="2479"/>
                    <a:pt x="8199" y="2734"/>
                    <a:pt x="8109" y="3077"/>
                  </a:cubicBezTo>
                  <a:lnTo>
                    <a:pt x="5989" y="3077"/>
                  </a:lnTo>
                  <a:cubicBezTo>
                    <a:pt x="5899" y="2748"/>
                    <a:pt x="5631" y="2479"/>
                    <a:pt x="5302" y="2390"/>
                  </a:cubicBezTo>
                  <a:lnTo>
                    <a:pt x="5302" y="2137"/>
                  </a:lnTo>
                  <a:cubicBezTo>
                    <a:pt x="5302" y="1613"/>
                    <a:pt x="4884" y="1195"/>
                    <a:pt x="4376" y="1195"/>
                  </a:cubicBezTo>
                  <a:lnTo>
                    <a:pt x="2449" y="1195"/>
                  </a:lnTo>
                  <a:cubicBezTo>
                    <a:pt x="2240" y="1195"/>
                    <a:pt x="2061" y="1032"/>
                    <a:pt x="2061" y="823"/>
                  </a:cubicBezTo>
                  <a:lnTo>
                    <a:pt x="2061" y="285"/>
                  </a:lnTo>
                  <a:cubicBezTo>
                    <a:pt x="2061" y="120"/>
                    <a:pt x="1942" y="1"/>
                    <a:pt x="1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4926180" y="2840747"/>
              <a:ext cx="15782" cy="13803"/>
            </a:xfrm>
            <a:custGeom>
              <a:avLst/>
              <a:gdLst/>
              <a:ahLst/>
              <a:cxnLst/>
              <a:rect l="l" t="t" r="r" b="b"/>
              <a:pathLst>
                <a:path w="630" h="551" extrusionOk="0">
                  <a:moveTo>
                    <a:pt x="324" y="0"/>
                  </a:moveTo>
                  <a:cubicBezTo>
                    <a:pt x="207" y="0"/>
                    <a:pt x="87" y="68"/>
                    <a:pt x="47" y="195"/>
                  </a:cubicBezTo>
                  <a:cubicBezTo>
                    <a:pt x="0" y="382"/>
                    <a:pt x="154" y="551"/>
                    <a:pt x="324" y="551"/>
                  </a:cubicBezTo>
                  <a:cubicBezTo>
                    <a:pt x="371" y="551"/>
                    <a:pt x="419" y="538"/>
                    <a:pt x="465" y="508"/>
                  </a:cubicBezTo>
                  <a:cubicBezTo>
                    <a:pt x="584" y="434"/>
                    <a:pt x="630" y="285"/>
                    <a:pt x="570" y="165"/>
                  </a:cubicBezTo>
                  <a:cubicBezTo>
                    <a:pt x="528" y="53"/>
                    <a:pt x="427" y="0"/>
                    <a:pt x="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49"/>
          <p:cNvGrpSpPr/>
          <p:nvPr/>
        </p:nvGrpSpPr>
        <p:grpSpPr>
          <a:xfrm>
            <a:off x="4049430" y="2633508"/>
            <a:ext cx="253656" cy="353531"/>
            <a:chOff x="4049430" y="2633508"/>
            <a:chExt cx="253656" cy="353531"/>
          </a:xfrm>
        </p:grpSpPr>
        <p:sp>
          <p:nvSpPr>
            <p:cNvPr id="972" name="Google Shape;972;p49"/>
            <p:cNvSpPr/>
            <p:nvPr/>
          </p:nvSpPr>
          <p:spPr>
            <a:xfrm>
              <a:off x="4049430" y="2633508"/>
              <a:ext cx="253656" cy="353531"/>
            </a:xfrm>
            <a:custGeom>
              <a:avLst/>
              <a:gdLst/>
              <a:ahLst/>
              <a:cxnLst/>
              <a:rect l="l" t="t" r="r" b="b"/>
              <a:pathLst>
                <a:path w="10126" h="14113" extrusionOk="0">
                  <a:moveTo>
                    <a:pt x="5018" y="2256"/>
                  </a:moveTo>
                  <a:cubicBezTo>
                    <a:pt x="5526" y="2256"/>
                    <a:pt x="5928" y="2659"/>
                    <a:pt x="5928" y="3152"/>
                  </a:cubicBezTo>
                  <a:lnTo>
                    <a:pt x="5928" y="3644"/>
                  </a:lnTo>
                  <a:lnTo>
                    <a:pt x="4122" y="3644"/>
                  </a:lnTo>
                  <a:lnTo>
                    <a:pt x="4122" y="3152"/>
                  </a:lnTo>
                  <a:cubicBezTo>
                    <a:pt x="4122" y="2659"/>
                    <a:pt x="4525" y="2256"/>
                    <a:pt x="5018" y="2256"/>
                  </a:cubicBezTo>
                  <a:close/>
                  <a:moveTo>
                    <a:pt x="6332" y="4198"/>
                  </a:moveTo>
                  <a:lnTo>
                    <a:pt x="6332" y="6288"/>
                  </a:lnTo>
                  <a:lnTo>
                    <a:pt x="3718" y="6288"/>
                  </a:lnTo>
                  <a:lnTo>
                    <a:pt x="3718" y="4198"/>
                  </a:lnTo>
                  <a:close/>
                  <a:moveTo>
                    <a:pt x="6884" y="4914"/>
                  </a:moveTo>
                  <a:cubicBezTo>
                    <a:pt x="7557" y="5197"/>
                    <a:pt x="8138" y="5661"/>
                    <a:pt x="8586" y="6243"/>
                  </a:cubicBezTo>
                  <a:cubicBezTo>
                    <a:pt x="9140" y="6930"/>
                    <a:pt x="9482" y="7781"/>
                    <a:pt x="9558" y="8647"/>
                  </a:cubicBezTo>
                  <a:lnTo>
                    <a:pt x="8228" y="8647"/>
                  </a:lnTo>
                  <a:cubicBezTo>
                    <a:pt x="7989" y="8647"/>
                    <a:pt x="7750" y="8737"/>
                    <a:pt x="7587" y="8916"/>
                  </a:cubicBezTo>
                  <a:lnTo>
                    <a:pt x="6854" y="9633"/>
                  </a:lnTo>
                  <a:cubicBezTo>
                    <a:pt x="6795" y="9707"/>
                    <a:pt x="6705" y="9737"/>
                    <a:pt x="6615" y="9737"/>
                  </a:cubicBezTo>
                  <a:lnTo>
                    <a:pt x="5854" y="9737"/>
                  </a:lnTo>
                  <a:cubicBezTo>
                    <a:pt x="5660" y="9737"/>
                    <a:pt x="5510" y="9588"/>
                    <a:pt x="5510" y="9394"/>
                  </a:cubicBezTo>
                  <a:lnTo>
                    <a:pt x="5510" y="9140"/>
                  </a:lnTo>
                  <a:cubicBezTo>
                    <a:pt x="5510" y="8901"/>
                    <a:pt x="5406" y="8677"/>
                    <a:pt x="5242" y="8498"/>
                  </a:cubicBezTo>
                  <a:lnTo>
                    <a:pt x="4853" y="8124"/>
                  </a:lnTo>
                  <a:cubicBezTo>
                    <a:pt x="4720" y="7990"/>
                    <a:pt x="4720" y="7766"/>
                    <a:pt x="4853" y="7616"/>
                  </a:cubicBezTo>
                  <a:lnTo>
                    <a:pt x="5630" y="6840"/>
                  </a:lnTo>
                  <a:lnTo>
                    <a:pt x="6601" y="6840"/>
                  </a:lnTo>
                  <a:cubicBezTo>
                    <a:pt x="6750" y="6840"/>
                    <a:pt x="6884" y="6721"/>
                    <a:pt x="6884" y="6571"/>
                  </a:cubicBezTo>
                  <a:lnTo>
                    <a:pt x="6884" y="4914"/>
                  </a:lnTo>
                  <a:close/>
                  <a:moveTo>
                    <a:pt x="8632" y="11813"/>
                  </a:moveTo>
                  <a:cubicBezTo>
                    <a:pt x="8288" y="12261"/>
                    <a:pt x="7855" y="12634"/>
                    <a:pt x="7362" y="12932"/>
                  </a:cubicBezTo>
                  <a:lnTo>
                    <a:pt x="7139" y="12693"/>
                  </a:lnTo>
                  <a:cubicBezTo>
                    <a:pt x="7079" y="12634"/>
                    <a:pt x="7033" y="12544"/>
                    <a:pt x="7033" y="12455"/>
                  </a:cubicBezTo>
                  <a:lnTo>
                    <a:pt x="7033" y="12275"/>
                  </a:lnTo>
                  <a:cubicBezTo>
                    <a:pt x="7033" y="12186"/>
                    <a:pt x="7079" y="12096"/>
                    <a:pt x="7139" y="12022"/>
                  </a:cubicBezTo>
                  <a:lnTo>
                    <a:pt x="7258" y="11917"/>
                  </a:lnTo>
                  <a:cubicBezTo>
                    <a:pt x="7318" y="11843"/>
                    <a:pt x="7407" y="11813"/>
                    <a:pt x="7511" y="11813"/>
                  </a:cubicBezTo>
                  <a:close/>
                  <a:moveTo>
                    <a:pt x="1524" y="9319"/>
                  </a:moveTo>
                  <a:cubicBezTo>
                    <a:pt x="1614" y="9319"/>
                    <a:pt x="1703" y="9364"/>
                    <a:pt x="1777" y="9424"/>
                  </a:cubicBezTo>
                  <a:lnTo>
                    <a:pt x="2524" y="10185"/>
                  </a:lnTo>
                  <a:cubicBezTo>
                    <a:pt x="2584" y="10245"/>
                    <a:pt x="2629" y="10334"/>
                    <a:pt x="2629" y="10424"/>
                  </a:cubicBezTo>
                  <a:lnTo>
                    <a:pt x="2629" y="11066"/>
                  </a:lnTo>
                  <a:cubicBezTo>
                    <a:pt x="2629" y="11305"/>
                    <a:pt x="2719" y="11529"/>
                    <a:pt x="2898" y="11708"/>
                  </a:cubicBezTo>
                  <a:lnTo>
                    <a:pt x="3286" y="12096"/>
                  </a:lnTo>
                  <a:cubicBezTo>
                    <a:pt x="3360" y="12171"/>
                    <a:pt x="3390" y="12261"/>
                    <a:pt x="3390" y="12351"/>
                  </a:cubicBezTo>
                  <a:lnTo>
                    <a:pt x="3390" y="13247"/>
                  </a:lnTo>
                  <a:cubicBezTo>
                    <a:pt x="1793" y="12604"/>
                    <a:pt x="658" y="11051"/>
                    <a:pt x="553" y="9319"/>
                  </a:cubicBezTo>
                  <a:close/>
                  <a:moveTo>
                    <a:pt x="3167" y="4944"/>
                  </a:moveTo>
                  <a:lnTo>
                    <a:pt x="3167" y="6571"/>
                  </a:lnTo>
                  <a:cubicBezTo>
                    <a:pt x="3167" y="6721"/>
                    <a:pt x="3286" y="6840"/>
                    <a:pt x="3450" y="6840"/>
                  </a:cubicBezTo>
                  <a:lnTo>
                    <a:pt x="4853" y="6840"/>
                  </a:lnTo>
                  <a:lnTo>
                    <a:pt x="4465" y="7228"/>
                  </a:lnTo>
                  <a:cubicBezTo>
                    <a:pt x="4107" y="7587"/>
                    <a:pt x="4107" y="8154"/>
                    <a:pt x="4465" y="8512"/>
                  </a:cubicBezTo>
                  <a:lnTo>
                    <a:pt x="4853" y="8901"/>
                  </a:lnTo>
                  <a:cubicBezTo>
                    <a:pt x="4913" y="8960"/>
                    <a:pt x="4958" y="9050"/>
                    <a:pt x="4958" y="9140"/>
                  </a:cubicBezTo>
                  <a:lnTo>
                    <a:pt x="4958" y="9394"/>
                  </a:lnTo>
                  <a:cubicBezTo>
                    <a:pt x="4958" y="9886"/>
                    <a:pt x="5361" y="10290"/>
                    <a:pt x="5854" y="10290"/>
                  </a:cubicBezTo>
                  <a:lnTo>
                    <a:pt x="6615" y="10290"/>
                  </a:lnTo>
                  <a:cubicBezTo>
                    <a:pt x="6854" y="10290"/>
                    <a:pt x="7079" y="10200"/>
                    <a:pt x="7243" y="10021"/>
                  </a:cubicBezTo>
                  <a:lnTo>
                    <a:pt x="7975" y="9304"/>
                  </a:lnTo>
                  <a:cubicBezTo>
                    <a:pt x="8049" y="9229"/>
                    <a:pt x="8138" y="9199"/>
                    <a:pt x="8228" y="9199"/>
                  </a:cubicBezTo>
                  <a:lnTo>
                    <a:pt x="9572" y="9199"/>
                  </a:lnTo>
                  <a:cubicBezTo>
                    <a:pt x="9542" y="9946"/>
                    <a:pt x="9349" y="10648"/>
                    <a:pt x="9005" y="11260"/>
                  </a:cubicBezTo>
                  <a:lnTo>
                    <a:pt x="7511" y="11260"/>
                  </a:lnTo>
                  <a:cubicBezTo>
                    <a:pt x="7258" y="11260"/>
                    <a:pt x="7033" y="11350"/>
                    <a:pt x="6870" y="11514"/>
                  </a:cubicBezTo>
                  <a:lnTo>
                    <a:pt x="6750" y="11634"/>
                  </a:lnTo>
                  <a:cubicBezTo>
                    <a:pt x="6586" y="11798"/>
                    <a:pt x="6482" y="12036"/>
                    <a:pt x="6482" y="12275"/>
                  </a:cubicBezTo>
                  <a:lnTo>
                    <a:pt x="6482" y="12455"/>
                  </a:lnTo>
                  <a:cubicBezTo>
                    <a:pt x="6482" y="12693"/>
                    <a:pt x="6586" y="12918"/>
                    <a:pt x="6750" y="13082"/>
                  </a:cubicBezTo>
                  <a:lnTo>
                    <a:pt x="6854" y="13187"/>
                  </a:lnTo>
                  <a:cubicBezTo>
                    <a:pt x="6302" y="13426"/>
                    <a:pt x="5705" y="13560"/>
                    <a:pt x="5062" y="13560"/>
                  </a:cubicBezTo>
                  <a:cubicBezTo>
                    <a:pt x="4674" y="13560"/>
                    <a:pt x="4301" y="13515"/>
                    <a:pt x="3943" y="13426"/>
                  </a:cubicBezTo>
                  <a:lnTo>
                    <a:pt x="3943" y="12351"/>
                  </a:lnTo>
                  <a:cubicBezTo>
                    <a:pt x="3943" y="12112"/>
                    <a:pt x="3853" y="11887"/>
                    <a:pt x="3674" y="11708"/>
                  </a:cubicBezTo>
                  <a:lnTo>
                    <a:pt x="3286" y="11320"/>
                  </a:lnTo>
                  <a:cubicBezTo>
                    <a:pt x="3211" y="11246"/>
                    <a:pt x="3181" y="11156"/>
                    <a:pt x="3181" y="11066"/>
                  </a:cubicBezTo>
                  <a:lnTo>
                    <a:pt x="3181" y="10424"/>
                  </a:lnTo>
                  <a:cubicBezTo>
                    <a:pt x="3181" y="10185"/>
                    <a:pt x="3091" y="9961"/>
                    <a:pt x="2912" y="9797"/>
                  </a:cubicBezTo>
                  <a:lnTo>
                    <a:pt x="2166" y="9036"/>
                  </a:lnTo>
                  <a:cubicBezTo>
                    <a:pt x="1986" y="8871"/>
                    <a:pt x="1763" y="8767"/>
                    <a:pt x="1524" y="8767"/>
                  </a:cubicBezTo>
                  <a:lnTo>
                    <a:pt x="553" y="8767"/>
                  </a:lnTo>
                  <a:cubicBezTo>
                    <a:pt x="642" y="7513"/>
                    <a:pt x="1255" y="6318"/>
                    <a:pt x="2241" y="5526"/>
                  </a:cubicBezTo>
                  <a:cubicBezTo>
                    <a:pt x="2524" y="5303"/>
                    <a:pt x="2838" y="5108"/>
                    <a:pt x="3167" y="4944"/>
                  </a:cubicBezTo>
                  <a:close/>
                  <a:moveTo>
                    <a:pt x="4764" y="1"/>
                  </a:moveTo>
                  <a:cubicBezTo>
                    <a:pt x="3300" y="1"/>
                    <a:pt x="2076" y="1032"/>
                    <a:pt x="1807" y="2436"/>
                  </a:cubicBezTo>
                  <a:cubicBezTo>
                    <a:pt x="851" y="2480"/>
                    <a:pt x="90" y="3272"/>
                    <a:pt x="90" y="4242"/>
                  </a:cubicBezTo>
                  <a:cubicBezTo>
                    <a:pt x="90" y="4944"/>
                    <a:pt x="509" y="5571"/>
                    <a:pt x="1120" y="5870"/>
                  </a:cubicBezTo>
                  <a:cubicBezTo>
                    <a:pt x="1061" y="5944"/>
                    <a:pt x="1001" y="6019"/>
                    <a:pt x="941" y="6109"/>
                  </a:cubicBezTo>
                  <a:cubicBezTo>
                    <a:pt x="329" y="6959"/>
                    <a:pt x="1" y="7990"/>
                    <a:pt x="1" y="9050"/>
                  </a:cubicBezTo>
                  <a:cubicBezTo>
                    <a:pt x="1" y="11126"/>
                    <a:pt x="1315" y="13022"/>
                    <a:pt x="3241" y="13769"/>
                  </a:cubicBezTo>
                  <a:cubicBezTo>
                    <a:pt x="3824" y="13993"/>
                    <a:pt x="4451" y="14113"/>
                    <a:pt x="5062" y="14113"/>
                  </a:cubicBezTo>
                  <a:cubicBezTo>
                    <a:pt x="7826" y="14113"/>
                    <a:pt x="10125" y="11813"/>
                    <a:pt x="10125" y="9050"/>
                  </a:cubicBezTo>
                  <a:cubicBezTo>
                    <a:pt x="10125" y="7841"/>
                    <a:pt x="9662" y="6646"/>
                    <a:pt x="8885" y="5721"/>
                  </a:cubicBezTo>
                  <a:cubicBezTo>
                    <a:pt x="9169" y="5556"/>
                    <a:pt x="9423" y="5332"/>
                    <a:pt x="9617" y="5048"/>
                  </a:cubicBezTo>
                  <a:cubicBezTo>
                    <a:pt x="9707" y="4929"/>
                    <a:pt x="9677" y="4765"/>
                    <a:pt x="9542" y="4675"/>
                  </a:cubicBezTo>
                  <a:cubicBezTo>
                    <a:pt x="9495" y="4640"/>
                    <a:pt x="9441" y="4623"/>
                    <a:pt x="9387" y="4623"/>
                  </a:cubicBezTo>
                  <a:cubicBezTo>
                    <a:pt x="9305" y="4623"/>
                    <a:pt x="9224" y="4663"/>
                    <a:pt x="9169" y="4735"/>
                  </a:cubicBezTo>
                  <a:cubicBezTo>
                    <a:pt x="8990" y="4974"/>
                    <a:pt x="8751" y="5183"/>
                    <a:pt x="8497" y="5303"/>
                  </a:cubicBezTo>
                  <a:cubicBezTo>
                    <a:pt x="8019" y="4869"/>
                    <a:pt x="7481" y="4526"/>
                    <a:pt x="6884" y="4317"/>
                  </a:cubicBezTo>
                  <a:lnTo>
                    <a:pt x="6884" y="3913"/>
                  </a:lnTo>
                  <a:cubicBezTo>
                    <a:pt x="6884" y="3764"/>
                    <a:pt x="6750" y="3644"/>
                    <a:pt x="6601" y="3644"/>
                  </a:cubicBezTo>
                  <a:lnTo>
                    <a:pt x="6482" y="3644"/>
                  </a:lnTo>
                  <a:lnTo>
                    <a:pt x="6482" y="3152"/>
                  </a:lnTo>
                  <a:cubicBezTo>
                    <a:pt x="6482" y="2360"/>
                    <a:pt x="5825" y="1703"/>
                    <a:pt x="5018" y="1703"/>
                  </a:cubicBezTo>
                  <a:cubicBezTo>
                    <a:pt x="4226" y="1703"/>
                    <a:pt x="3569" y="2360"/>
                    <a:pt x="3569" y="3152"/>
                  </a:cubicBezTo>
                  <a:lnTo>
                    <a:pt x="3569" y="3644"/>
                  </a:lnTo>
                  <a:lnTo>
                    <a:pt x="3450" y="3644"/>
                  </a:lnTo>
                  <a:cubicBezTo>
                    <a:pt x="3286" y="3644"/>
                    <a:pt x="3167" y="3764"/>
                    <a:pt x="3167" y="3913"/>
                  </a:cubicBezTo>
                  <a:lnTo>
                    <a:pt x="3167" y="4347"/>
                  </a:lnTo>
                  <a:cubicBezTo>
                    <a:pt x="2554" y="4600"/>
                    <a:pt x="1986" y="4958"/>
                    <a:pt x="1524" y="5436"/>
                  </a:cubicBezTo>
                  <a:cubicBezTo>
                    <a:pt x="1001" y="5273"/>
                    <a:pt x="642" y="4795"/>
                    <a:pt x="642" y="4242"/>
                  </a:cubicBezTo>
                  <a:cubicBezTo>
                    <a:pt x="642" y="3555"/>
                    <a:pt x="1195" y="2987"/>
                    <a:pt x="1882" y="2987"/>
                  </a:cubicBezTo>
                  <a:cubicBezTo>
                    <a:pt x="1927" y="2987"/>
                    <a:pt x="1972" y="2987"/>
                    <a:pt x="2016" y="3003"/>
                  </a:cubicBezTo>
                  <a:cubicBezTo>
                    <a:pt x="2024" y="3004"/>
                    <a:pt x="2032" y="3004"/>
                    <a:pt x="2041" y="3004"/>
                  </a:cubicBezTo>
                  <a:cubicBezTo>
                    <a:pt x="2180" y="3004"/>
                    <a:pt x="2301" y="2890"/>
                    <a:pt x="2315" y="2749"/>
                  </a:cubicBezTo>
                  <a:cubicBezTo>
                    <a:pt x="2450" y="1494"/>
                    <a:pt x="3495" y="554"/>
                    <a:pt x="4764" y="554"/>
                  </a:cubicBezTo>
                  <a:cubicBezTo>
                    <a:pt x="5705" y="554"/>
                    <a:pt x="6541" y="1076"/>
                    <a:pt x="6974" y="1912"/>
                  </a:cubicBezTo>
                  <a:cubicBezTo>
                    <a:pt x="7011" y="2011"/>
                    <a:pt x="7110" y="2069"/>
                    <a:pt x="7219" y="2069"/>
                  </a:cubicBezTo>
                  <a:cubicBezTo>
                    <a:pt x="7242" y="2069"/>
                    <a:pt x="7265" y="2067"/>
                    <a:pt x="7288" y="2062"/>
                  </a:cubicBezTo>
                  <a:cubicBezTo>
                    <a:pt x="7437" y="2017"/>
                    <a:pt x="7587" y="2002"/>
                    <a:pt x="7750" y="2002"/>
                  </a:cubicBezTo>
                  <a:cubicBezTo>
                    <a:pt x="8303" y="2002"/>
                    <a:pt x="8825" y="2271"/>
                    <a:pt x="9169" y="2749"/>
                  </a:cubicBezTo>
                  <a:cubicBezTo>
                    <a:pt x="9214" y="2821"/>
                    <a:pt x="9298" y="2860"/>
                    <a:pt x="9383" y="2860"/>
                  </a:cubicBezTo>
                  <a:cubicBezTo>
                    <a:pt x="9439" y="2860"/>
                    <a:pt x="9495" y="2844"/>
                    <a:pt x="9542" y="2808"/>
                  </a:cubicBezTo>
                  <a:cubicBezTo>
                    <a:pt x="9677" y="2719"/>
                    <a:pt x="9691" y="2555"/>
                    <a:pt x="9617" y="2420"/>
                  </a:cubicBezTo>
                  <a:cubicBezTo>
                    <a:pt x="9169" y="1808"/>
                    <a:pt x="8467" y="1450"/>
                    <a:pt x="7750" y="1450"/>
                  </a:cubicBezTo>
                  <a:cubicBezTo>
                    <a:pt x="7616" y="1450"/>
                    <a:pt x="7481" y="1450"/>
                    <a:pt x="7362" y="1480"/>
                  </a:cubicBezTo>
                  <a:cubicBezTo>
                    <a:pt x="6810" y="568"/>
                    <a:pt x="5839" y="1"/>
                    <a:pt x="4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4284800" y="2720306"/>
              <a:ext cx="18286" cy="13878"/>
            </a:xfrm>
            <a:custGeom>
              <a:avLst/>
              <a:gdLst/>
              <a:ahLst/>
              <a:cxnLst/>
              <a:rect l="l" t="t" r="r" b="b"/>
              <a:pathLst>
                <a:path w="730" h="554" extrusionOk="0">
                  <a:moveTo>
                    <a:pt x="367" y="0"/>
                  </a:moveTo>
                  <a:cubicBezTo>
                    <a:pt x="295" y="0"/>
                    <a:pt x="225" y="27"/>
                    <a:pt x="176" y="76"/>
                  </a:cubicBezTo>
                  <a:cubicBezTo>
                    <a:pt x="1" y="251"/>
                    <a:pt x="126" y="554"/>
                    <a:pt x="368" y="554"/>
                  </a:cubicBezTo>
                  <a:cubicBezTo>
                    <a:pt x="374" y="554"/>
                    <a:pt x="379" y="554"/>
                    <a:pt x="385" y="553"/>
                  </a:cubicBezTo>
                  <a:cubicBezTo>
                    <a:pt x="640" y="538"/>
                    <a:pt x="729" y="209"/>
                    <a:pt x="534" y="60"/>
                  </a:cubicBezTo>
                  <a:cubicBezTo>
                    <a:pt x="487" y="19"/>
                    <a:pt x="427"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9"/>
          <p:cNvGrpSpPr/>
          <p:nvPr/>
        </p:nvGrpSpPr>
        <p:grpSpPr>
          <a:xfrm>
            <a:off x="5515356" y="2623789"/>
            <a:ext cx="353531" cy="353531"/>
            <a:chOff x="5515356" y="2623789"/>
            <a:chExt cx="353531" cy="353531"/>
          </a:xfrm>
        </p:grpSpPr>
        <p:sp>
          <p:nvSpPr>
            <p:cNvPr id="975" name="Google Shape;975;p49"/>
            <p:cNvSpPr/>
            <p:nvPr/>
          </p:nvSpPr>
          <p:spPr>
            <a:xfrm>
              <a:off x="5515356" y="2623789"/>
              <a:ext cx="353531" cy="353531"/>
            </a:xfrm>
            <a:custGeom>
              <a:avLst/>
              <a:gdLst/>
              <a:ahLst/>
              <a:cxnLst/>
              <a:rect l="l" t="t" r="r" b="b"/>
              <a:pathLst>
                <a:path w="14113" h="14113" extrusionOk="0">
                  <a:moveTo>
                    <a:pt x="4600" y="554"/>
                  </a:moveTo>
                  <a:cubicBezTo>
                    <a:pt x="4689" y="554"/>
                    <a:pt x="4765" y="628"/>
                    <a:pt x="4765" y="733"/>
                  </a:cubicBezTo>
                  <a:lnTo>
                    <a:pt x="4765" y="2868"/>
                  </a:lnTo>
                  <a:cubicBezTo>
                    <a:pt x="4765" y="2957"/>
                    <a:pt x="4689" y="3033"/>
                    <a:pt x="4600" y="3033"/>
                  </a:cubicBezTo>
                  <a:lnTo>
                    <a:pt x="1032" y="3033"/>
                  </a:lnTo>
                  <a:cubicBezTo>
                    <a:pt x="926" y="3033"/>
                    <a:pt x="852" y="2957"/>
                    <a:pt x="852" y="2868"/>
                  </a:cubicBezTo>
                  <a:lnTo>
                    <a:pt x="852" y="733"/>
                  </a:lnTo>
                  <a:cubicBezTo>
                    <a:pt x="852" y="628"/>
                    <a:pt x="926" y="554"/>
                    <a:pt x="1032" y="554"/>
                  </a:cubicBezTo>
                  <a:close/>
                  <a:moveTo>
                    <a:pt x="13081" y="554"/>
                  </a:moveTo>
                  <a:cubicBezTo>
                    <a:pt x="13171" y="554"/>
                    <a:pt x="13246" y="628"/>
                    <a:pt x="13246" y="733"/>
                  </a:cubicBezTo>
                  <a:lnTo>
                    <a:pt x="13246" y="2868"/>
                  </a:lnTo>
                  <a:cubicBezTo>
                    <a:pt x="13246" y="2957"/>
                    <a:pt x="13171" y="3033"/>
                    <a:pt x="13081" y="3033"/>
                  </a:cubicBezTo>
                  <a:lnTo>
                    <a:pt x="9513" y="3033"/>
                  </a:lnTo>
                  <a:cubicBezTo>
                    <a:pt x="9424" y="3033"/>
                    <a:pt x="9348" y="2957"/>
                    <a:pt x="9348" y="2868"/>
                  </a:cubicBezTo>
                  <a:lnTo>
                    <a:pt x="9348" y="733"/>
                  </a:lnTo>
                  <a:cubicBezTo>
                    <a:pt x="9348" y="628"/>
                    <a:pt x="9424" y="554"/>
                    <a:pt x="9513" y="554"/>
                  </a:cubicBezTo>
                  <a:close/>
                  <a:moveTo>
                    <a:pt x="3062" y="3584"/>
                  </a:moveTo>
                  <a:cubicBezTo>
                    <a:pt x="3077" y="3794"/>
                    <a:pt x="3122" y="4003"/>
                    <a:pt x="3196" y="4212"/>
                  </a:cubicBezTo>
                  <a:lnTo>
                    <a:pt x="2346" y="4212"/>
                  </a:lnTo>
                  <a:cubicBezTo>
                    <a:pt x="2420" y="4003"/>
                    <a:pt x="2465" y="3794"/>
                    <a:pt x="2465" y="3584"/>
                  </a:cubicBezTo>
                  <a:close/>
                  <a:moveTo>
                    <a:pt x="11634" y="3584"/>
                  </a:moveTo>
                  <a:cubicBezTo>
                    <a:pt x="11648" y="3794"/>
                    <a:pt x="11693" y="4003"/>
                    <a:pt x="11767" y="4212"/>
                  </a:cubicBezTo>
                  <a:lnTo>
                    <a:pt x="10917" y="4212"/>
                  </a:lnTo>
                  <a:cubicBezTo>
                    <a:pt x="10991" y="4003"/>
                    <a:pt x="11036" y="3794"/>
                    <a:pt x="11036" y="3584"/>
                  </a:cubicBezTo>
                  <a:close/>
                  <a:moveTo>
                    <a:pt x="7049" y="6348"/>
                  </a:moveTo>
                  <a:cubicBezTo>
                    <a:pt x="7303" y="6348"/>
                    <a:pt x="7497" y="6541"/>
                    <a:pt x="7497" y="6780"/>
                  </a:cubicBezTo>
                  <a:cubicBezTo>
                    <a:pt x="7497" y="7034"/>
                    <a:pt x="7303" y="7228"/>
                    <a:pt x="7049" y="7228"/>
                  </a:cubicBezTo>
                  <a:cubicBezTo>
                    <a:pt x="6810" y="7228"/>
                    <a:pt x="6601" y="7034"/>
                    <a:pt x="6601" y="6780"/>
                  </a:cubicBezTo>
                  <a:cubicBezTo>
                    <a:pt x="6601" y="6541"/>
                    <a:pt x="6810" y="6348"/>
                    <a:pt x="7049" y="6348"/>
                  </a:cubicBezTo>
                  <a:close/>
                  <a:moveTo>
                    <a:pt x="4450" y="9916"/>
                  </a:moveTo>
                  <a:cubicBezTo>
                    <a:pt x="4540" y="9916"/>
                    <a:pt x="4615" y="9991"/>
                    <a:pt x="4615" y="10081"/>
                  </a:cubicBezTo>
                  <a:lnTo>
                    <a:pt x="4615" y="12305"/>
                  </a:lnTo>
                  <a:cubicBezTo>
                    <a:pt x="4615" y="12395"/>
                    <a:pt x="4540" y="12470"/>
                    <a:pt x="4450" y="12470"/>
                  </a:cubicBezTo>
                  <a:lnTo>
                    <a:pt x="1165" y="12470"/>
                  </a:lnTo>
                  <a:cubicBezTo>
                    <a:pt x="1076" y="12470"/>
                    <a:pt x="1002" y="12395"/>
                    <a:pt x="1002" y="12305"/>
                  </a:cubicBezTo>
                  <a:lnTo>
                    <a:pt x="1002" y="10081"/>
                  </a:lnTo>
                  <a:cubicBezTo>
                    <a:pt x="1002" y="9991"/>
                    <a:pt x="1076" y="9916"/>
                    <a:pt x="1165" y="9916"/>
                  </a:cubicBezTo>
                  <a:close/>
                  <a:moveTo>
                    <a:pt x="5063" y="13022"/>
                  </a:moveTo>
                  <a:lnTo>
                    <a:pt x="5063" y="13216"/>
                  </a:lnTo>
                  <a:cubicBezTo>
                    <a:pt x="5063" y="13410"/>
                    <a:pt x="4914" y="13559"/>
                    <a:pt x="4735" y="13559"/>
                  </a:cubicBezTo>
                  <a:lnTo>
                    <a:pt x="882" y="13559"/>
                  </a:lnTo>
                  <a:cubicBezTo>
                    <a:pt x="703" y="13559"/>
                    <a:pt x="554" y="13410"/>
                    <a:pt x="554" y="13216"/>
                  </a:cubicBezTo>
                  <a:lnTo>
                    <a:pt x="554" y="13022"/>
                  </a:lnTo>
                  <a:close/>
                  <a:moveTo>
                    <a:pt x="13559" y="13022"/>
                  </a:moveTo>
                  <a:lnTo>
                    <a:pt x="13559" y="13216"/>
                  </a:lnTo>
                  <a:cubicBezTo>
                    <a:pt x="13559" y="13410"/>
                    <a:pt x="13410" y="13559"/>
                    <a:pt x="13216" y="13559"/>
                  </a:cubicBezTo>
                  <a:lnTo>
                    <a:pt x="9364" y="13559"/>
                  </a:lnTo>
                  <a:cubicBezTo>
                    <a:pt x="9185" y="13559"/>
                    <a:pt x="9035" y="13410"/>
                    <a:pt x="9035" y="13216"/>
                  </a:cubicBezTo>
                  <a:lnTo>
                    <a:pt x="9035" y="13022"/>
                  </a:lnTo>
                  <a:close/>
                  <a:moveTo>
                    <a:pt x="1032" y="1"/>
                  </a:moveTo>
                  <a:cubicBezTo>
                    <a:pt x="628" y="1"/>
                    <a:pt x="299" y="329"/>
                    <a:pt x="299" y="733"/>
                  </a:cubicBezTo>
                  <a:lnTo>
                    <a:pt x="299" y="2868"/>
                  </a:lnTo>
                  <a:cubicBezTo>
                    <a:pt x="299" y="3256"/>
                    <a:pt x="628" y="3584"/>
                    <a:pt x="1032" y="3584"/>
                  </a:cubicBezTo>
                  <a:lnTo>
                    <a:pt x="1912" y="3584"/>
                  </a:lnTo>
                  <a:cubicBezTo>
                    <a:pt x="1898" y="3779"/>
                    <a:pt x="1852" y="3973"/>
                    <a:pt x="1763" y="4152"/>
                  </a:cubicBezTo>
                  <a:lnTo>
                    <a:pt x="1733" y="4212"/>
                  </a:lnTo>
                  <a:lnTo>
                    <a:pt x="1599" y="4212"/>
                  </a:lnTo>
                  <a:cubicBezTo>
                    <a:pt x="1450" y="4212"/>
                    <a:pt x="1315" y="4331"/>
                    <a:pt x="1315" y="4480"/>
                  </a:cubicBezTo>
                  <a:cubicBezTo>
                    <a:pt x="1315" y="4630"/>
                    <a:pt x="1450" y="4765"/>
                    <a:pt x="1599" y="4765"/>
                  </a:cubicBezTo>
                  <a:lnTo>
                    <a:pt x="3943" y="4765"/>
                  </a:lnTo>
                  <a:cubicBezTo>
                    <a:pt x="4092" y="4765"/>
                    <a:pt x="4227" y="4630"/>
                    <a:pt x="4227" y="4480"/>
                  </a:cubicBezTo>
                  <a:cubicBezTo>
                    <a:pt x="4227" y="4331"/>
                    <a:pt x="4092" y="4212"/>
                    <a:pt x="3943" y="4212"/>
                  </a:cubicBezTo>
                  <a:lnTo>
                    <a:pt x="3793" y="4212"/>
                  </a:lnTo>
                  <a:lnTo>
                    <a:pt x="3764" y="4152"/>
                  </a:lnTo>
                  <a:cubicBezTo>
                    <a:pt x="3674" y="3973"/>
                    <a:pt x="3630" y="3779"/>
                    <a:pt x="3614" y="3584"/>
                  </a:cubicBezTo>
                  <a:lnTo>
                    <a:pt x="4600" y="3584"/>
                  </a:lnTo>
                  <a:cubicBezTo>
                    <a:pt x="4988" y="3584"/>
                    <a:pt x="5317" y="3256"/>
                    <a:pt x="5317" y="2868"/>
                  </a:cubicBezTo>
                  <a:lnTo>
                    <a:pt x="5317" y="2211"/>
                  </a:lnTo>
                  <a:lnTo>
                    <a:pt x="6511" y="2211"/>
                  </a:lnTo>
                  <a:cubicBezTo>
                    <a:pt x="6660" y="2211"/>
                    <a:pt x="6780" y="2330"/>
                    <a:pt x="6780" y="2465"/>
                  </a:cubicBezTo>
                  <a:lnTo>
                    <a:pt x="6780" y="5824"/>
                  </a:lnTo>
                  <a:cubicBezTo>
                    <a:pt x="6451" y="5929"/>
                    <a:pt x="6183" y="6183"/>
                    <a:pt x="6093" y="6511"/>
                  </a:cubicBezTo>
                  <a:lnTo>
                    <a:pt x="3435" y="6511"/>
                  </a:lnTo>
                  <a:cubicBezTo>
                    <a:pt x="2987" y="6511"/>
                    <a:pt x="2629" y="6870"/>
                    <a:pt x="2629" y="7318"/>
                  </a:cubicBezTo>
                  <a:lnTo>
                    <a:pt x="2629" y="9364"/>
                  </a:lnTo>
                  <a:lnTo>
                    <a:pt x="1165" y="9364"/>
                  </a:lnTo>
                  <a:cubicBezTo>
                    <a:pt x="763" y="9364"/>
                    <a:pt x="449" y="9692"/>
                    <a:pt x="449" y="10081"/>
                  </a:cubicBezTo>
                  <a:lnTo>
                    <a:pt x="449" y="12305"/>
                  </a:lnTo>
                  <a:cubicBezTo>
                    <a:pt x="449" y="12365"/>
                    <a:pt x="449" y="12410"/>
                    <a:pt x="464" y="12470"/>
                  </a:cubicBezTo>
                  <a:lnTo>
                    <a:pt x="269" y="12470"/>
                  </a:lnTo>
                  <a:cubicBezTo>
                    <a:pt x="120" y="12470"/>
                    <a:pt x="1" y="12589"/>
                    <a:pt x="1" y="12739"/>
                  </a:cubicBezTo>
                  <a:lnTo>
                    <a:pt x="1" y="13216"/>
                  </a:lnTo>
                  <a:cubicBezTo>
                    <a:pt x="1" y="13709"/>
                    <a:pt x="389" y="14112"/>
                    <a:pt x="882" y="14112"/>
                  </a:cubicBezTo>
                  <a:lnTo>
                    <a:pt x="4735" y="14112"/>
                  </a:lnTo>
                  <a:cubicBezTo>
                    <a:pt x="5227" y="14112"/>
                    <a:pt x="5615" y="13709"/>
                    <a:pt x="5615" y="13216"/>
                  </a:cubicBezTo>
                  <a:lnTo>
                    <a:pt x="5615" y="12739"/>
                  </a:lnTo>
                  <a:cubicBezTo>
                    <a:pt x="5615" y="12589"/>
                    <a:pt x="5496" y="12470"/>
                    <a:pt x="5346" y="12470"/>
                  </a:cubicBezTo>
                  <a:lnTo>
                    <a:pt x="5153" y="12470"/>
                  </a:lnTo>
                  <a:cubicBezTo>
                    <a:pt x="5167" y="12410"/>
                    <a:pt x="5167" y="12365"/>
                    <a:pt x="5167" y="12305"/>
                  </a:cubicBezTo>
                  <a:lnTo>
                    <a:pt x="5167" y="10081"/>
                  </a:lnTo>
                  <a:cubicBezTo>
                    <a:pt x="5167" y="9692"/>
                    <a:pt x="4854" y="9364"/>
                    <a:pt x="4450" y="9364"/>
                  </a:cubicBezTo>
                  <a:lnTo>
                    <a:pt x="3182" y="9364"/>
                  </a:lnTo>
                  <a:lnTo>
                    <a:pt x="3182" y="7318"/>
                  </a:lnTo>
                  <a:cubicBezTo>
                    <a:pt x="3182" y="7184"/>
                    <a:pt x="3286" y="7064"/>
                    <a:pt x="3435" y="7064"/>
                  </a:cubicBezTo>
                  <a:lnTo>
                    <a:pt x="6093" y="7064"/>
                  </a:lnTo>
                  <a:cubicBezTo>
                    <a:pt x="6183" y="7393"/>
                    <a:pt x="6451" y="7646"/>
                    <a:pt x="6780" y="7751"/>
                  </a:cubicBezTo>
                  <a:lnTo>
                    <a:pt x="6780" y="10662"/>
                  </a:lnTo>
                  <a:cubicBezTo>
                    <a:pt x="6780" y="11110"/>
                    <a:pt x="7138" y="11469"/>
                    <a:pt x="7586" y="11469"/>
                  </a:cubicBezTo>
                  <a:lnTo>
                    <a:pt x="8930" y="11469"/>
                  </a:lnTo>
                  <a:lnTo>
                    <a:pt x="8930" y="12305"/>
                  </a:lnTo>
                  <a:cubicBezTo>
                    <a:pt x="8930" y="12365"/>
                    <a:pt x="8930" y="12410"/>
                    <a:pt x="8946" y="12470"/>
                  </a:cubicBezTo>
                  <a:lnTo>
                    <a:pt x="8751" y="12470"/>
                  </a:lnTo>
                  <a:cubicBezTo>
                    <a:pt x="8602" y="12470"/>
                    <a:pt x="8482" y="12589"/>
                    <a:pt x="8482" y="12739"/>
                  </a:cubicBezTo>
                  <a:lnTo>
                    <a:pt x="8482" y="13216"/>
                  </a:lnTo>
                  <a:cubicBezTo>
                    <a:pt x="8482" y="13709"/>
                    <a:pt x="8886" y="14112"/>
                    <a:pt x="9364" y="14112"/>
                  </a:cubicBezTo>
                  <a:lnTo>
                    <a:pt x="13216" y="14112"/>
                  </a:lnTo>
                  <a:cubicBezTo>
                    <a:pt x="13709" y="14112"/>
                    <a:pt x="14112" y="13709"/>
                    <a:pt x="14112" y="13216"/>
                  </a:cubicBezTo>
                  <a:lnTo>
                    <a:pt x="14112" y="12739"/>
                  </a:lnTo>
                  <a:cubicBezTo>
                    <a:pt x="14112" y="12589"/>
                    <a:pt x="13977" y="12470"/>
                    <a:pt x="13828" y="12470"/>
                  </a:cubicBezTo>
                  <a:lnTo>
                    <a:pt x="13635" y="12470"/>
                  </a:lnTo>
                  <a:cubicBezTo>
                    <a:pt x="13649" y="12410"/>
                    <a:pt x="13664" y="12365"/>
                    <a:pt x="13664" y="12305"/>
                  </a:cubicBezTo>
                  <a:lnTo>
                    <a:pt x="13664" y="10081"/>
                  </a:lnTo>
                  <a:cubicBezTo>
                    <a:pt x="13664" y="9692"/>
                    <a:pt x="13336" y="9364"/>
                    <a:pt x="12932" y="9364"/>
                  </a:cubicBezTo>
                  <a:lnTo>
                    <a:pt x="12484" y="9364"/>
                  </a:lnTo>
                  <a:cubicBezTo>
                    <a:pt x="12335" y="9364"/>
                    <a:pt x="12215" y="9483"/>
                    <a:pt x="12215" y="9633"/>
                  </a:cubicBezTo>
                  <a:cubicBezTo>
                    <a:pt x="12215" y="9796"/>
                    <a:pt x="12335" y="9916"/>
                    <a:pt x="12484" y="9916"/>
                  </a:cubicBezTo>
                  <a:lnTo>
                    <a:pt x="12932" y="9916"/>
                  </a:lnTo>
                  <a:cubicBezTo>
                    <a:pt x="13037" y="9916"/>
                    <a:pt x="13111" y="9991"/>
                    <a:pt x="13111" y="10081"/>
                  </a:cubicBezTo>
                  <a:lnTo>
                    <a:pt x="13111" y="12305"/>
                  </a:lnTo>
                  <a:cubicBezTo>
                    <a:pt x="13111" y="12395"/>
                    <a:pt x="13037" y="12470"/>
                    <a:pt x="12932" y="12470"/>
                  </a:cubicBezTo>
                  <a:lnTo>
                    <a:pt x="9647" y="12470"/>
                  </a:lnTo>
                  <a:cubicBezTo>
                    <a:pt x="9557" y="12470"/>
                    <a:pt x="9483" y="12395"/>
                    <a:pt x="9483" y="12305"/>
                  </a:cubicBezTo>
                  <a:lnTo>
                    <a:pt x="9483" y="10081"/>
                  </a:lnTo>
                  <a:cubicBezTo>
                    <a:pt x="9483" y="9991"/>
                    <a:pt x="9557" y="9916"/>
                    <a:pt x="9647" y="9916"/>
                  </a:cubicBezTo>
                  <a:lnTo>
                    <a:pt x="10065" y="9916"/>
                  </a:lnTo>
                  <a:cubicBezTo>
                    <a:pt x="10214" y="9916"/>
                    <a:pt x="10349" y="9796"/>
                    <a:pt x="10349" y="9633"/>
                  </a:cubicBezTo>
                  <a:cubicBezTo>
                    <a:pt x="10349" y="9483"/>
                    <a:pt x="10214" y="9364"/>
                    <a:pt x="10065" y="9364"/>
                  </a:cubicBezTo>
                  <a:lnTo>
                    <a:pt x="9647" y="9364"/>
                  </a:lnTo>
                  <a:cubicBezTo>
                    <a:pt x="9259" y="9364"/>
                    <a:pt x="8930" y="9692"/>
                    <a:pt x="8930" y="10081"/>
                  </a:cubicBezTo>
                  <a:lnTo>
                    <a:pt x="8930" y="10917"/>
                  </a:lnTo>
                  <a:lnTo>
                    <a:pt x="7586" y="10917"/>
                  </a:lnTo>
                  <a:cubicBezTo>
                    <a:pt x="7437" y="10917"/>
                    <a:pt x="7333" y="10797"/>
                    <a:pt x="7333" y="10662"/>
                  </a:cubicBezTo>
                  <a:lnTo>
                    <a:pt x="7333" y="7751"/>
                  </a:lnTo>
                  <a:cubicBezTo>
                    <a:pt x="7662" y="7646"/>
                    <a:pt x="7915" y="7393"/>
                    <a:pt x="8004" y="7064"/>
                  </a:cubicBezTo>
                  <a:lnTo>
                    <a:pt x="10797" y="7064"/>
                  </a:lnTo>
                  <a:cubicBezTo>
                    <a:pt x="11245" y="7064"/>
                    <a:pt x="11604" y="6706"/>
                    <a:pt x="11604" y="6258"/>
                  </a:cubicBezTo>
                  <a:lnTo>
                    <a:pt x="11604" y="4765"/>
                  </a:lnTo>
                  <a:lnTo>
                    <a:pt x="12500" y="4765"/>
                  </a:lnTo>
                  <a:cubicBezTo>
                    <a:pt x="12663" y="4765"/>
                    <a:pt x="12783" y="4630"/>
                    <a:pt x="12783" y="4480"/>
                  </a:cubicBezTo>
                  <a:cubicBezTo>
                    <a:pt x="12783" y="4331"/>
                    <a:pt x="12663" y="4212"/>
                    <a:pt x="12500" y="4212"/>
                  </a:cubicBezTo>
                  <a:lnTo>
                    <a:pt x="12365" y="4212"/>
                  </a:lnTo>
                  <a:lnTo>
                    <a:pt x="12335" y="4152"/>
                  </a:lnTo>
                  <a:cubicBezTo>
                    <a:pt x="12245" y="3973"/>
                    <a:pt x="12201" y="3779"/>
                    <a:pt x="12186" y="3584"/>
                  </a:cubicBezTo>
                  <a:lnTo>
                    <a:pt x="13081" y="3584"/>
                  </a:lnTo>
                  <a:cubicBezTo>
                    <a:pt x="13470" y="3584"/>
                    <a:pt x="13798" y="3256"/>
                    <a:pt x="13798" y="2868"/>
                  </a:cubicBezTo>
                  <a:lnTo>
                    <a:pt x="13798" y="733"/>
                  </a:lnTo>
                  <a:cubicBezTo>
                    <a:pt x="13798" y="329"/>
                    <a:pt x="13470" y="1"/>
                    <a:pt x="13081" y="1"/>
                  </a:cubicBezTo>
                  <a:lnTo>
                    <a:pt x="9513" y="1"/>
                  </a:lnTo>
                  <a:cubicBezTo>
                    <a:pt x="9109" y="1"/>
                    <a:pt x="8796" y="329"/>
                    <a:pt x="8796" y="733"/>
                  </a:cubicBezTo>
                  <a:lnTo>
                    <a:pt x="8796" y="2868"/>
                  </a:lnTo>
                  <a:cubicBezTo>
                    <a:pt x="8796" y="3256"/>
                    <a:pt x="9109" y="3584"/>
                    <a:pt x="9513" y="3584"/>
                  </a:cubicBezTo>
                  <a:lnTo>
                    <a:pt x="10483" y="3584"/>
                  </a:lnTo>
                  <a:cubicBezTo>
                    <a:pt x="10469" y="3779"/>
                    <a:pt x="10423" y="3973"/>
                    <a:pt x="10334" y="4152"/>
                  </a:cubicBezTo>
                  <a:lnTo>
                    <a:pt x="10304" y="4212"/>
                  </a:lnTo>
                  <a:lnTo>
                    <a:pt x="10155" y="4212"/>
                  </a:lnTo>
                  <a:cubicBezTo>
                    <a:pt x="10005" y="4212"/>
                    <a:pt x="9886" y="4331"/>
                    <a:pt x="9886" y="4480"/>
                  </a:cubicBezTo>
                  <a:cubicBezTo>
                    <a:pt x="9886" y="4630"/>
                    <a:pt x="10005" y="4765"/>
                    <a:pt x="10155" y="4765"/>
                  </a:cubicBezTo>
                  <a:lnTo>
                    <a:pt x="11051" y="4765"/>
                  </a:lnTo>
                  <a:lnTo>
                    <a:pt x="11051" y="6258"/>
                  </a:lnTo>
                  <a:cubicBezTo>
                    <a:pt x="11051" y="6392"/>
                    <a:pt x="10947" y="6511"/>
                    <a:pt x="10797" y="6511"/>
                  </a:cubicBezTo>
                  <a:lnTo>
                    <a:pt x="8004" y="6511"/>
                  </a:lnTo>
                  <a:cubicBezTo>
                    <a:pt x="7915" y="6183"/>
                    <a:pt x="7662" y="5929"/>
                    <a:pt x="7333" y="5824"/>
                  </a:cubicBezTo>
                  <a:lnTo>
                    <a:pt x="7333" y="2465"/>
                  </a:lnTo>
                  <a:cubicBezTo>
                    <a:pt x="7333" y="2017"/>
                    <a:pt x="6959" y="1659"/>
                    <a:pt x="6511" y="1659"/>
                  </a:cubicBezTo>
                  <a:lnTo>
                    <a:pt x="5317" y="1659"/>
                  </a:lnTo>
                  <a:lnTo>
                    <a:pt x="5317" y="733"/>
                  </a:lnTo>
                  <a:cubicBezTo>
                    <a:pt x="5317" y="329"/>
                    <a:pt x="4988"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5791056" y="2858407"/>
              <a:ext cx="14980" cy="13677"/>
            </a:xfrm>
            <a:custGeom>
              <a:avLst/>
              <a:gdLst/>
              <a:ahLst/>
              <a:cxnLst/>
              <a:rect l="l" t="t" r="r" b="b"/>
              <a:pathLst>
                <a:path w="598" h="546" extrusionOk="0">
                  <a:moveTo>
                    <a:pt x="294" y="1"/>
                  </a:moveTo>
                  <a:cubicBezTo>
                    <a:pt x="168" y="1"/>
                    <a:pt x="42" y="80"/>
                    <a:pt x="15" y="221"/>
                  </a:cubicBezTo>
                  <a:cubicBezTo>
                    <a:pt x="0" y="341"/>
                    <a:pt x="45" y="460"/>
                    <a:pt x="150" y="520"/>
                  </a:cubicBezTo>
                  <a:cubicBezTo>
                    <a:pt x="189" y="537"/>
                    <a:pt x="232" y="545"/>
                    <a:pt x="276" y="545"/>
                  </a:cubicBezTo>
                  <a:cubicBezTo>
                    <a:pt x="349" y="545"/>
                    <a:pt x="422" y="522"/>
                    <a:pt x="478" y="476"/>
                  </a:cubicBezTo>
                  <a:cubicBezTo>
                    <a:pt x="568" y="386"/>
                    <a:pt x="598" y="237"/>
                    <a:pt x="522" y="117"/>
                  </a:cubicBezTo>
                  <a:cubicBezTo>
                    <a:pt x="468" y="38"/>
                    <a:pt x="381"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9"/>
          <p:cNvGrpSpPr/>
          <p:nvPr/>
        </p:nvGrpSpPr>
        <p:grpSpPr>
          <a:xfrm>
            <a:off x="6273194" y="2652621"/>
            <a:ext cx="353531" cy="295866"/>
            <a:chOff x="6273194" y="2652621"/>
            <a:chExt cx="353531" cy="295866"/>
          </a:xfrm>
        </p:grpSpPr>
        <p:sp>
          <p:nvSpPr>
            <p:cNvPr id="978" name="Google Shape;978;p49"/>
            <p:cNvSpPr/>
            <p:nvPr/>
          </p:nvSpPr>
          <p:spPr>
            <a:xfrm>
              <a:off x="6318484" y="2809334"/>
              <a:ext cx="160871" cy="99524"/>
            </a:xfrm>
            <a:custGeom>
              <a:avLst/>
              <a:gdLst/>
              <a:ahLst/>
              <a:cxnLst/>
              <a:rect l="l" t="t" r="r" b="b"/>
              <a:pathLst>
                <a:path w="6422" h="3973" extrusionOk="0">
                  <a:moveTo>
                    <a:pt x="3017" y="553"/>
                  </a:moveTo>
                  <a:cubicBezTo>
                    <a:pt x="3568" y="553"/>
                    <a:pt x="4062" y="852"/>
                    <a:pt x="4301" y="1344"/>
                  </a:cubicBezTo>
                  <a:cubicBezTo>
                    <a:pt x="4347" y="1437"/>
                    <a:pt x="4438" y="1494"/>
                    <a:pt x="4540" y="1494"/>
                  </a:cubicBezTo>
                  <a:cubicBezTo>
                    <a:pt x="4569" y="1494"/>
                    <a:pt x="4599" y="1489"/>
                    <a:pt x="4629" y="1479"/>
                  </a:cubicBezTo>
                  <a:cubicBezTo>
                    <a:pt x="4703" y="1464"/>
                    <a:pt x="4793" y="1449"/>
                    <a:pt x="4883" y="1449"/>
                  </a:cubicBezTo>
                  <a:cubicBezTo>
                    <a:pt x="5406" y="1449"/>
                    <a:pt x="5868" y="1912"/>
                    <a:pt x="5868" y="2435"/>
                  </a:cubicBezTo>
                  <a:cubicBezTo>
                    <a:pt x="5868" y="2972"/>
                    <a:pt x="5420" y="3420"/>
                    <a:pt x="4883" y="3420"/>
                  </a:cubicBezTo>
                  <a:lnTo>
                    <a:pt x="1225" y="3420"/>
                  </a:lnTo>
                  <a:cubicBezTo>
                    <a:pt x="851" y="3420"/>
                    <a:pt x="552" y="3122"/>
                    <a:pt x="552" y="2748"/>
                  </a:cubicBezTo>
                  <a:cubicBezTo>
                    <a:pt x="552" y="2375"/>
                    <a:pt x="851" y="2061"/>
                    <a:pt x="1225" y="2061"/>
                  </a:cubicBezTo>
                  <a:cubicBezTo>
                    <a:pt x="1239" y="2061"/>
                    <a:pt x="1269" y="2076"/>
                    <a:pt x="1284" y="2076"/>
                  </a:cubicBezTo>
                  <a:cubicBezTo>
                    <a:pt x="1293" y="2077"/>
                    <a:pt x="1302" y="2078"/>
                    <a:pt x="1311" y="2078"/>
                  </a:cubicBezTo>
                  <a:cubicBezTo>
                    <a:pt x="1462" y="2078"/>
                    <a:pt x="1584" y="1963"/>
                    <a:pt x="1597" y="1822"/>
                  </a:cubicBezTo>
                  <a:cubicBezTo>
                    <a:pt x="1673" y="1091"/>
                    <a:pt x="2284" y="553"/>
                    <a:pt x="3017" y="553"/>
                  </a:cubicBezTo>
                  <a:close/>
                  <a:moveTo>
                    <a:pt x="3017" y="0"/>
                  </a:moveTo>
                  <a:cubicBezTo>
                    <a:pt x="2091" y="0"/>
                    <a:pt x="1299" y="643"/>
                    <a:pt x="1090" y="1523"/>
                  </a:cubicBezTo>
                  <a:cubicBezTo>
                    <a:pt x="478" y="1599"/>
                    <a:pt x="0" y="2121"/>
                    <a:pt x="0" y="2748"/>
                  </a:cubicBezTo>
                  <a:cubicBezTo>
                    <a:pt x="0" y="3420"/>
                    <a:pt x="552" y="3972"/>
                    <a:pt x="1225" y="3972"/>
                  </a:cubicBezTo>
                  <a:lnTo>
                    <a:pt x="4883" y="3972"/>
                  </a:lnTo>
                  <a:cubicBezTo>
                    <a:pt x="5719" y="3972"/>
                    <a:pt x="6421" y="3271"/>
                    <a:pt x="6421" y="2435"/>
                  </a:cubicBezTo>
                  <a:cubicBezTo>
                    <a:pt x="6421" y="1599"/>
                    <a:pt x="5719" y="896"/>
                    <a:pt x="4883" y="896"/>
                  </a:cubicBezTo>
                  <a:cubicBezTo>
                    <a:pt x="4823" y="896"/>
                    <a:pt x="4749" y="896"/>
                    <a:pt x="4689" y="912"/>
                  </a:cubicBezTo>
                  <a:cubicBezTo>
                    <a:pt x="4331" y="344"/>
                    <a:pt x="3703" y="0"/>
                    <a:pt x="3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6273194" y="2652621"/>
              <a:ext cx="353531" cy="295866"/>
            </a:xfrm>
            <a:custGeom>
              <a:avLst/>
              <a:gdLst/>
              <a:ahLst/>
              <a:cxnLst/>
              <a:rect l="l" t="t" r="r" b="b"/>
              <a:pathLst>
                <a:path w="14113" h="11811" extrusionOk="0">
                  <a:moveTo>
                    <a:pt x="10633" y="552"/>
                  </a:moveTo>
                  <a:cubicBezTo>
                    <a:pt x="12245" y="552"/>
                    <a:pt x="13559" y="1866"/>
                    <a:pt x="13559" y="3464"/>
                  </a:cubicBezTo>
                  <a:cubicBezTo>
                    <a:pt x="13559" y="5077"/>
                    <a:pt x="12245" y="6391"/>
                    <a:pt x="10633" y="6391"/>
                  </a:cubicBezTo>
                  <a:cubicBezTo>
                    <a:pt x="10155" y="6391"/>
                    <a:pt x="9677" y="6256"/>
                    <a:pt x="9245" y="6033"/>
                  </a:cubicBezTo>
                  <a:lnTo>
                    <a:pt x="9155" y="5987"/>
                  </a:lnTo>
                  <a:cubicBezTo>
                    <a:pt x="9117" y="5959"/>
                    <a:pt x="9067" y="5949"/>
                    <a:pt x="9016" y="5949"/>
                  </a:cubicBezTo>
                  <a:cubicBezTo>
                    <a:pt x="8987" y="5949"/>
                    <a:pt x="8958" y="5952"/>
                    <a:pt x="8930" y="5958"/>
                  </a:cubicBezTo>
                  <a:lnTo>
                    <a:pt x="8169" y="6226"/>
                  </a:lnTo>
                  <a:lnTo>
                    <a:pt x="8363" y="5480"/>
                  </a:lnTo>
                  <a:cubicBezTo>
                    <a:pt x="8393" y="5390"/>
                    <a:pt x="8363" y="5300"/>
                    <a:pt x="8319" y="5241"/>
                  </a:cubicBezTo>
                  <a:cubicBezTo>
                    <a:pt x="7931" y="4733"/>
                    <a:pt x="7721" y="4106"/>
                    <a:pt x="7721" y="3464"/>
                  </a:cubicBezTo>
                  <a:cubicBezTo>
                    <a:pt x="7721" y="1866"/>
                    <a:pt x="9036" y="552"/>
                    <a:pt x="10633" y="552"/>
                  </a:cubicBezTo>
                  <a:close/>
                  <a:moveTo>
                    <a:pt x="10633" y="0"/>
                  </a:moveTo>
                  <a:cubicBezTo>
                    <a:pt x="8721" y="0"/>
                    <a:pt x="7168" y="1553"/>
                    <a:pt x="7168" y="3464"/>
                  </a:cubicBezTo>
                  <a:cubicBezTo>
                    <a:pt x="7168" y="3897"/>
                    <a:pt x="7244" y="4330"/>
                    <a:pt x="7407" y="4719"/>
                  </a:cubicBezTo>
                  <a:lnTo>
                    <a:pt x="4138" y="4719"/>
                  </a:lnTo>
                  <a:cubicBezTo>
                    <a:pt x="3973" y="4719"/>
                    <a:pt x="3809" y="4659"/>
                    <a:pt x="3704" y="4540"/>
                  </a:cubicBezTo>
                  <a:lnTo>
                    <a:pt x="3152" y="3986"/>
                  </a:lnTo>
                  <a:cubicBezTo>
                    <a:pt x="2943" y="3763"/>
                    <a:pt x="2629" y="3628"/>
                    <a:pt x="2330" y="3628"/>
                  </a:cubicBezTo>
                  <a:lnTo>
                    <a:pt x="912" y="3628"/>
                  </a:lnTo>
                  <a:cubicBezTo>
                    <a:pt x="405" y="3628"/>
                    <a:pt x="1" y="4046"/>
                    <a:pt x="1" y="4554"/>
                  </a:cubicBezTo>
                  <a:lnTo>
                    <a:pt x="1" y="10901"/>
                  </a:lnTo>
                  <a:cubicBezTo>
                    <a:pt x="1" y="11393"/>
                    <a:pt x="405" y="11811"/>
                    <a:pt x="897" y="11811"/>
                  </a:cubicBezTo>
                  <a:lnTo>
                    <a:pt x="3734" y="11811"/>
                  </a:lnTo>
                  <a:cubicBezTo>
                    <a:pt x="3883" y="11811"/>
                    <a:pt x="4018" y="11677"/>
                    <a:pt x="4018" y="11528"/>
                  </a:cubicBezTo>
                  <a:cubicBezTo>
                    <a:pt x="4018" y="11379"/>
                    <a:pt x="3883" y="11259"/>
                    <a:pt x="3734" y="11259"/>
                  </a:cubicBezTo>
                  <a:lnTo>
                    <a:pt x="897" y="11259"/>
                  </a:lnTo>
                  <a:cubicBezTo>
                    <a:pt x="703" y="11259"/>
                    <a:pt x="554" y="11094"/>
                    <a:pt x="554" y="10901"/>
                  </a:cubicBezTo>
                  <a:lnTo>
                    <a:pt x="554" y="4554"/>
                  </a:lnTo>
                  <a:cubicBezTo>
                    <a:pt x="554" y="4345"/>
                    <a:pt x="718" y="4181"/>
                    <a:pt x="912" y="4181"/>
                  </a:cubicBezTo>
                  <a:lnTo>
                    <a:pt x="2330" y="4181"/>
                  </a:lnTo>
                  <a:cubicBezTo>
                    <a:pt x="2480" y="4181"/>
                    <a:pt x="2644" y="4255"/>
                    <a:pt x="2764" y="4375"/>
                  </a:cubicBezTo>
                  <a:lnTo>
                    <a:pt x="3301" y="4928"/>
                  </a:lnTo>
                  <a:cubicBezTo>
                    <a:pt x="3525" y="5137"/>
                    <a:pt x="3824" y="5271"/>
                    <a:pt x="4138" y="5271"/>
                  </a:cubicBezTo>
                  <a:lnTo>
                    <a:pt x="7676" y="5271"/>
                  </a:lnTo>
                  <a:cubicBezTo>
                    <a:pt x="7706" y="5330"/>
                    <a:pt x="7751" y="5406"/>
                    <a:pt x="7796" y="5465"/>
                  </a:cubicBezTo>
                  <a:lnTo>
                    <a:pt x="7497" y="6585"/>
                  </a:lnTo>
                  <a:cubicBezTo>
                    <a:pt x="7483" y="6674"/>
                    <a:pt x="7497" y="6764"/>
                    <a:pt x="7557" y="6839"/>
                  </a:cubicBezTo>
                  <a:cubicBezTo>
                    <a:pt x="7613" y="6906"/>
                    <a:pt x="7694" y="6940"/>
                    <a:pt x="7775" y="6940"/>
                  </a:cubicBezTo>
                  <a:cubicBezTo>
                    <a:pt x="7802" y="6940"/>
                    <a:pt x="7829" y="6936"/>
                    <a:pt x="7855" y="6929"/>
                  </a:cubicBezTo>
                  <a:lnTo>
                    <a:pt x="8990" y="6525"/>
                  </a:lnTo>
                  <a:cubicBezTo>
                    <a:pt x="9155" y="6615"/>
                    <a:pt x="9319" y="6674"/>
                    <a:pt x="9484" y="6734"/>
                  </a:cubicBezTo>
                  <a:lnTo>
                    <a:pt x="9484" y="10901"/>
                  </a:lnTo>
                  <a:cubicBezTo>
                    <a:pt x="9484" y="11094"/>
                    <a:pt x="9319" y="11259"/>
                    <a:pt x="9125" y="11259"/>
                  </a:cubicBezTo>
                  <a:lnTo>
                    <a:pt x="6153" y="11259"/>
                  </a:lnTo>
                  <a:cubicBezTo>
                    <a:pt x="6004" y="11259"/>
                    <a:pt x="5884" y="11379"/>
                    <a:pt x="5884" y="11528"/>
                  </a:cubicBezTo>
                  <a:cubicBezTo>
                    <a:pt x="5884" y="11677"/>
                    <a:pt x="6004" y="11811"/>
                    <a:pt x="6153" y="11811"/>
                  </a:cubicBezTo>
                  <a:lnTo>
                    <a:pt x="9125" y="11811"/>
                  </a:lnTo>
                  <a:cubicBezTo>
                    <a:pt x="9633" y="11811"/>
                    <a:pt x="10035" y="11393"/>
                    <a:pt x="10035" y="10901"/>
                  </a:cubicBezTo>
                  <a:lnTo>
                    <a:pt x="10035" y="6883"/>
                  </a:lnTo>
                  <a:cubicBezTo>
                    <a:pt x="10230" y="6913"/>
                    <a:pt x="10439" y="6943"/>
                    <a:pt x="10633" y="6943"/>
                  </a:cubicBezTo>
                  <a:cubicBezTo>
                    <a:pt x="12544" y="6943"/>
                    <a:pt x="14113" y="5376"/>
                    <a:pt x="14113" y="3464"/>
                  </a:cubicBezTo>
                  <a:cubicBezTo>
                    <a:pt x="14113" y="1553"/>
                    <a:pt x="12544" y="0"/>
                    <a:pt x="10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6493533" y="2690848"/>
              <a:ext cx="104008" cy="91458"/>
            </a:xfrm>
            <a:custGeom>
              <a:avLst/>
              <a:gdLst/>
              <a:ahLst/>
              <a:cxnLst/>
              <a:rect l="l" t="t" r="r" b="b"/>
              <a:pathLst>
                <a:path w="4152" h="3651" extrusionOk="0">
                  <a:moveTo>
                    <a:pt x="2240" y="848"/>
                  </a:moveTo>
                  <a:lnTo>
                    <a:pt x="3449" y="1819"/>
                  </a:lnTo>
                  <a:lnTo>
                    <a:pt x="2240" y="2804"/>
                  </a:lnTo>
                  <a:lnTo>
                    <a:pt x="2240" y="2460"/>
                  </a:lnTo>
                  <a:cubicBezTo>
                    <a:pt x="2240" y="2311"/>
                    <a:pt x="2121" y="2177"/>
                    <a:pt x="1956" y="2177"/>
                  </a:cubicBezTo>
                  <a:lnTo>
                    <a:pt x="1494" y="2177"/>
                  </a:lnTo>
                  <a:cubicBezTo>
                    <a:pt x="1180" y="2177"/>
                    <a:pt x="897" y="2297"/>
                    <a:pt x="672" y="2520"/>
                  </a:cubicBezTo>
                  <a:lnTo>
                    <a:pt x="538" y="2655"/>
                  </a:lnTo>
                  <a:lnTo>
                    <a:pt x="538" y="2520"/>
                  </a:lnTo>
                  <a:cubicBezTo>
                    <a:pt x="538" y="1953"/>
                    <a:pt x="1016" y="1490"/>
                    <a:pt x="1583" y="1490"/>
                  </a:cubicBezTo>
                  <a:lnTo>
                    <a:pt x="1956" y="1490"/>
                  </a:lnTo>
                  <a:cubicBezTo>
                    <a:pt x="2121" y="1490"/>
                    <a:pt x="2240" y="1355"/>
                    <a:pt x="2240" y="1206"/>
                  </a:cubicBezTo>
                  <a:lnTo>
                    <a:pt x="2240" y="848"/>
                  </a:lnTo>
                  <a:close/>
                  <a:moveTo>
                    <a:pt x="1960" y="1"/>
                  </a:moveTo>
                  <a:cubicBezTo>
                    <a:pt x="1919" y="1"/>
                    <a:pt x="1878" y="9"/>
                    <a:pt x="1837" y="27"/>
                  </a:cubicBezTo>
                  <a:cubicBezTo>
                    <a:pt x="1747" y="71"/>
                    <a:pt x="1687" y="176"/>
                    <a:pt x="1687" y="280"/>
                  </a:cubicBezTo>
                  <a:lnTo>
                    <a:pt x="1687" y="937"/>
                  </a:lnTo>
                  <a:lnTo>
                    <a:pt x="1583" y="937"/>
                  </a:lnTo>
                  <a:cubicBezTo>
                    <a:pt x="702" y="937"/>
                    <a:pt x="1" y="1640"/>
                    <a:pt x="1" y="2520"/>
                  </a:cubicBezTo>
                  <a:lnTo>
                    <a:pt x="1" y="3312"/>
                  </a:lnTo>
                  <a:cubicBezTo>
                    <a:pt x="1" y="3432"/>
                    <a:pt x="60" y="3536"/>
                    <a:pt x="164" y="3565"/>
                  </a:cubicBezTo>
                  <a:cubicBezTo>
                    <a:pt x="202" y="3582"/>
                    <a:pt x="242" y="3590"/>
                    <a:pt x="280" y="3590"/>
                  </a:cubicBezTo>
                  <a:cubicBezTo>
                    <a:pt x="349" y="3590"/>
                    <a:pt x="415" y="3563"/>
                    <a:pt x="463" y="3506"/>
                  </a:cubicBezTo>
                  <a:lnTo>
                    <a:pt x="1060" y="2908"/>
                  </a:lnTo>
                  <a:cubicBezTo>
                    <a:pt x="1180" y="2804"/>
                    <a:pt x="1329" y="2729"/>
                    <a:pt x="1494" y="2729"/>
                  </a:cubicBezTo>
                  <a:lnTo>
                    <a:pt x="1687" y="2729"/>
                  </a:lnTo>
                  <a:lnTo>
                    <a:pt x="1687" y="3372"/>
                  </a:lnTo>
                  <a:cubicBezTo>
                    <a:pt x="1687" y="3476"/>
                    <a:pt x="1747" y="3581"/>
                    <a:pt x="1837" y="3625"/>
                  </a:cubicBezTo>
                  <a:cubicBezTo>
                    <a:pt x="1876" y="3642"/>
                    <a:pt x="1918" y="3651"/>
                    <a:pt x="1958" y="3651"/>
                  </a:cubicBezTo>
                  <a:cubicBezTo>
                    <a:pt x="2025" y="3651"/>
                    <a:pt x="2089" y="3627"/>
                    <a:pt x="2135" y="3581"/>
                  </a:cubicBezTo>
                  <a:lnTo>
                    <a:pt x="4047" y="2042"/>
                  </a:lnTo>
                  <a:cubicBezTo>
                    <a:pt x="4122" y="1983"/>
                    <a:pt x="4152" y="1909"/>
                    <a:pt x="4152" y="1819"/>
                  </a:cubicBezTo>
                  <a:cubicBezTo>
                    <a:pt x="4152" y="1744"/>
                    <a:pt x="4122" y="1670"/>
                    <a:pt x="4047" y="1610"/>
                  </a:cubicBezTo>
                  <a:lnTo>
                    <a:pt x="2135" y="57"/>
                  </a:lnTo>
                  <a:cubicBezTo>
                    <a:pt x="2081" y="21"/>
                    <a:pt x="2021" y="1"/>
                    <a:pt x="1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389901" y="2934584"/>
              <a:ext cx="15005" cy="13727"/>
            </a:xfrm>
            <a:custGeom>
              <a:avLst/>
              <a:gdLst/>
              <a:ahLst/>
              <a:cxnLst/>
              <a:rect l="l" t="t" r="r" b="b"/>
              <a:pathLst>
                <a:path w="599" h="548" extrusionOk="0">
                  <a:moveTo>
                    <a:pt x="298" y="0"/>
                  </a:moveTo>
                  <a:cubicBezTo>
                    <a:pt x="170" y="0"/>
                    <a:pt x="43" y="84"/>
                    <a:pt x="16" y="226"/>
                  </a:cubicBezTo>
                  <a:cubicBezTo>
                    <a:pt x="1" y="332"/>
                    <a:pt x="46" y="451"/>
                    <a:pt x="150" y="511"/>
                  </a:cubicBezTo>
                  <a:cubicBezTo>
                    <a:pt x="194" y="536"/>
                    <a:pt x="242" y="547"/>
                    <a:pt x="291" y="547"/>
                  </a:cubicBezTo>
                  <a:cubicBezTo>
                    <a:pt x="359" y="547"/>
                    <a:pt x="426" y="524"/>
                    <a:pt x="479" y="481"/>
                  </a:cubicBezTo>
                  <a:cubicBezTo>
                    <a:pt x="568" y="391"/>
                    <a:pt x="598" y="226"/>
                    <a:pt x="524" y="123"/>
                  </a:cubicBezTo>
                  <a:cubicBezTo>
                    <a:pt x="470" y="38"/>
                    <a:pt x="384"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9"/>
          <p:cNvGrpSpPr/>
          <p:nvPr/>
        </p:nvGrpSpPr>
        <p:grpSpPr>
          <a:xfrm>
            <a:off x="7079678" y="2623789"/>
            <a:ext cx="256262" cy="353531"/>
            <a:chOff x="7079678" y="2623789"/>
            <a:chExt cx="256262" cy="353531"/>
          </a:xfrm>
        </p:grpSpPr>
        <p:sp>
          <p:nvSpPr>
            <p:cNvPr id="983" name="Google Shape;983;p49"/>
            <p:cNvSpPr/>
            <p:nvPr/>
          </p:nvSpPr>
          <p:spPr>
            <a:xfrm>
              <a:off x="7137268" y="2815496"/>
              <a:ext cx="15731" cy="13828"/>
            </a:xfrm>
            <a:custGeom>
              <a:avLst/>
              <a:gdLst/>
              <a:ahLst/>
              <a:cxnLst/>
              <a:rect l="l" t="t" r="r" b="b"/>
              <a:pathLst>
                <a:path w="628" h="552" extrusionOk="0">
                  <a:moveTo>
                    <a:pt x="326" y="0"/>
                  </a:moveTo>
                  <a:cubicBezTo>
                    <a:pt x="288" y="0"/>
                    <a:pt x="248" y="8"/>
                    <a:pt x="210" y="23"/>
                  </a:cubicBezTo>
                  <a:cubicBezTo>
                    <a:pt x="76" y="83"/>
                    <a:pt x="1" y="248"/>
                    <a:pt x="61" y="381"/>
                  </a:cubicBezTo>
                  <a:cubicBezTo>
                    <a:pt x="106" y="484"/>
                    <a:pt x="212" y="552"/>
                    <a:pt x="320" y="552"/>
                  </a:cubicBezTo>
                  <a:cubicBezTo>
                    <a:pt x="353" y="552"/>
                    <a:pt x="387" y="545"/>
                    <a:pt x="419" y="531"/>
                  </a:cubicBezTo>
                  <a:cubicBezTo>
                    <a:pt x="568" y="471"/>
                    <a:pt x="628" y="307"/>
                    <a:pt x="568" y="172"/>
                  </a:cubicBezTo>
                  <a:cubicBezTo>
                    <a:pt x="535" y="62"/>
                    <a:pt x="436"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7162393" y="2815321"/>
              <a:ext cx="15681" cy="13978"/>
            </a:xfrm>
            <a:custGeom>
              <a:avLst/>
              <a:gdLst/>
              <a:ahLst/>
              <a:cxnLst/>
              <a:rect l="l" t="t" r="r" b="b"/>
              <a:pathLst>
                <a:path w="626" h="558" extrusionOk="0">
                  <a:moveTo>
                    <a:pt x="298" y="0"/>
                  </a:moveTo>
                  <a:cubicBezTo>
                    <a:pt x="178" y="16"/>
                    <a:pt x="88" y="90"/>
                    <a:pt x="59" y="209"/>
                  </a:cubicBezTo>
                  <a:cubicBezTo>
                    <a:pt x="1" y="392"/>
                    <a:pt x="163" y="558"/>
                    <a:pt x="330" y="558"/>
                  </a:cubicBezTo>
                  <a:cubicBezTo>
                    <a:pt x="380" y="558"/>
                    <a:pt x="431" y="543"/>
                    <a:pt x="477" y="508"/>
                  </a:cubicBezTo>
                  <a:cubicBezTo>
                    <a:pt x="581" y="434"/>
                    <a:pt x="626" y="284"/>
                    <a:pt x="566" y="179"/>
                  </a:cubicBezTo>
                  <a:cubicBezTo>
                    <a:pt x="521" y="60"/>
                    <a:pt x="417"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7143656" y="2869930"/>
              <a:ext cx="138026" cy="45641"/>
            </a:xfrm>
            <a:custGeom>
              <a:avLst/>
              <a:gdLst/>
              <a:ahLst/>
              <a:cxnLst/>
              <a:rect l="l" t="t" r="r" b="b"/>
              <a:pathLst>
                <a:path w="5510" h="1822" extrusionOk="0">
                  <a:moveTo>
                    <a:pt x="3584" y="553"/>
                  </a:moveTo>
                  <a:lnTo>
                    <a:pt x="3584" y="1270"/>
                  </a:lnTo>
                  <a:lnTo>
                    <a:pt x="911" y="1270"/>
                  </a:lnTo>
                  <a:cubicBezTo>
                    <a:pt x="717" y="1270"/>
                    <a:pt x="552" y="1105"/>
                    <a:pt x="552" y="912"/>
                  </a:cubicBezTo>
                  <a:cubicBezTo>
                    <a:pt x="552" y="717"/>
                    <a:pt x="717" y="553"/>
                    <a:pt x="911" y="553"/>
                  </a:cubicBezTo>
                  <a:close/>
                  <a:moveTo>
                    <a:pt x="4599" y="553"/>
                  </a:moveTo>
                  <a:cubicBezTo>
                    <a:pt x="4793" y="553"/>
                    <a:pt x="4958" y="717"/>
                    <a:pt x="4958" y="912"/>
                  </a:cubicBezTo>
                  <a:cubicBezTo>
                    <a:pt x="4958" y="1105"/>
                    <a:pt x="4793" y="1270"/>
                    <a:pt x="4599" y="1270"/>
                  </a:cubicBezTo>
                  <a:lnTo>
                    <a:pt x="4136" y="1270"/>
                  </a:lnTo>
                  <a:lnTo>
                    <a:pt x="4136" y="553"/>
                  </a:lnTo>
                  <a:close/>
                  <a:moveTo>
                    <a:pt x="911" y="0"/>
                  </a:moveTo>
                  <a:cubicBezTo>
                    <a:pt x="403" y="0"/>
                    <a:pt x="0" y="418"/>
                    <a:pt x="0" y="912"/>
                  </a:cubicBezTo>
                  <a:cubicBezTo>
                    <a:pt x="0" y="1419"/>
                    <a:pt x="403" y="1822"/>
                    <a:pt x="911" y="1822"/>
                  </a:cubicBezTo>
                  <a:lnTo>
                    <a:pt x="4599" y="1822"/>
                  </a:lnTo>
                  <a:cubicBezTo>
                    <a:pt x="5092" y="1822"/>
                    <a:pt x="5510" y="1419"/>
                    <a:pt x="5510" y="912"/>
                  </a:cubicBezTo>
                  <a:cubicBezTo>
                    <a:pt x="5510" y="418"/>
                    <a:pt x="5092" y="0"/>
                    <a:pt x="4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7093130" y="2623789"/>
              <a:ext cx="242810" cy="353531"/>
            </a:xfrm>
            <a:custGeom>
              <a:avLst/>
              <a:gdLst/>
              <a:ahLst/>
              <a:cxnLst/>
              <a:rect l="l" t="t" r="r" b="b"/>
              <a:pathLst>
                <a:path w="9693" h="14113" extrusionOk="0">
                  <a:moveTo>
                    <a:pt x="4615" y="3196"/>
                  </a:moveTo>
                  <a:lnTo>
                    <a:pt x="5765" y="4496"/>
                  </a:lnTo>
                  <a:lnTo>
                    <a:pt x="5406" y="4496"/>
                  </a:lnTo>
                  <a:cubicBezTo>
                    <a:pt x="5257" y="4496"/>
                    <a:pt x="5123" y="4615"/>
                    <a:pt x="5123" y="4765"/>
                  </a:cubicBezTo>
                  <a:lnTo>
                    <a:pt x="5123" y="6736"/>
                  </a:lnTo>
                  <a:lnTo>
                    <a:pt x="4122" y="6736"/>
                  </a:lnTo>
                  <a:lnTo>
                    <a:pt x="4122" y="4765"/>
                  </a:lnTo>
                  <a:cubicBezTo>
                    <a:pt x="4122" y="4615"/>
                    <a:pt x="4003" y="4496"/>
                    <a:pt x="3853" y="4496"/>
                  </a:cubicBezTo>
                  <a:lnTo>
                    <a:pt x="3465" y="4496"/>
                  </a:lnTo>
                  <a:lnTo>
                    <a:pt x="4615" y="3196"/>
                  </a:lnTo>
                  <a:close/>
                  <a:moveTo>
                    <a:pt x="7901" y="7288"/>
                  </a:moveTo>
                  <a:cubicBezTo>
                    <a:pt x="8050" y="7288"/>
                    <a:pt x="8184" y="7407"/>
                    <a:pt x="8184" y="7572"/>
                  </a:cubicBezTo>
                  <a:lnTo>
                    <a:pt x="8184" y="8572"/>
                  </a:lnTo>
                  <a:lnTo>
                    <a:pt x="1271" y="8572"/>
                  </a:lnTo>
                  <a:lnTo>
                    <a:pt x="1271" y="7572"/>
                  </a:lnTo>
                  <a:cubicBezTo>
                    <a:pt x="1271" y="7407"/>
                    <a:pt x="1390" y="7288"/>
                    <a:pt x="1554" y="7288"/>
                  </a:cubicBezTo>
                  <a:close/>
                  <a:moveTo>
                    <a:pt x="8184" y="9125"/>
                  </a:moveTo>
                  <a:lnTo>
                    <a:pt x="8184" y="13276"/>
                  </a:lnTo>
                  <a:cubicBezTo>
                    <a:pt x="8184" y="13440"/>
                    <a:pt x="8050" y="13559"/>
                    <a:pt x="7901" y="13559"/>
                  </a:cubicBezTo>
                  <a:lnTo>
                    <a:pt x="1554" y="13559"/>
                  </a:lnTo>
                  <a:cubicBezTo>
                    <a:pt x="1390" y="13559"/>
                    <a:pt x="1271" y="13440"/>
                    <a:pt x="1271" y="13276"/>
                  </a:cubicBezTo>
                  <a:lnTo>
                    <a:pt x="1271" y="9125"/>
                  </a:lnTo>
                  <a:close/>
                  <a:moveTo>
                    <a:pt x="4317" y="1"/>
                  </a:moveTo>
                  <a:cubicBezTo>
                    <a:pt x="2824" y="1"/>
                    <a:pt x="1569" y="1062"/>
                    <a:pt x="1300" y="2495"/>
                  </a:cubicBezTo>
                  <a:cubicBezTo>
                    <a:pt x="852" y="2509"/>
                    <a:pt x="434" y="2689"/>
                    <a:pt x="106" y="3003"/>
                  </a:cubicBezTo>
                  <a:cubicBezTo>
                    <a:pt x="1" y="3107"/>
                    <a:pt x="1" y="3286"/>
                    <a:pt x="106" y="3391"/>
                  </a:cubicBezTo>
                  <a:cubicBezTo>
                    <a:pt x="160" y="3445"/>
                    <a:pt x="234" y="3475"/>
                    <a:pt x="307" y="3475"/>
                  </a:cubicBezTo>
                  <a:cubicBezTo>
                    <a:pt x="375" y="3475"/>
                    <a:pt x="443" y="3449"/>
                    <a:pt x="494" y="3391"/>
                  </a:cubicBezTo>
                  <a:cubicBezTo>
                    <a:pt x="733" y="3166"/>
                    <a:pt x="1046" y="3033"/>
                    <a:pt x="1375" y="3033"/>
                  </a:cubicBezTo>
                  <a:cubicBezTo>
                    <a:pt x="1420" y="3033"/>
                    <a:pt x="1464" y="3047"/>
                    <a:pt x="1510" y="3047"/>
                  </a:cubicBezTo>
                  <a:cubicBezTo>
                    <a:pt x="1519" y="3048"/>
                    <a:pt x="1529" y="3048"/>
                    <a:pt x="1539" y="3048"/>
                  </a:cubicBezTo>
                  <a:cubicBezTo>
                    <a:pt x="1676" y="3048"/>
                    <a:pt x="1794" y="2947"/>
                    <a:pt x="1808" y="2794"/>
                  </a:cubicBezTo>
                  <a:cubicBezTo>
                    <a:pt x="1942" y="1524"/>
                    <a:pt x="3017" y="554"/>
                    <a:pt x="4317" y="554"/>
                  </a:cubicBezTo>
                  <a:cubicBezTo>
                    <a:pt x="5273" y="554"/>
                    <a:pt x="6139" y="1091"/>
                    <a:pt x="6571" y="1942"/>
                  </a:cubicBezTo>
                  <a:cubicBezTo>
                    <a:pt x="6621" y="2041"/>
                    <a:pt x="6711" y="2099"/>
                    <a:pt x="6817" y="2099"/>
                  </a:cubicBezTo>
                  <a:cubicBezTo>
                    <a:pt x="6839" y="2099"/>
                    <a:pt x="6862" y="2096"/>
                    <a:pt x="6885" y="2091"/>
                  </a:cubicBezTo>
                  <a:cubicBezTo>
                    <a:pt x="7035" y="2047"/>
                    <a:pt x="7198" y="2032"/>
                    <a:pt x="7348" y="2032"/>
                  </a:cubicBezTo>
                  <a:cubicBezTo>
                    <a:pt x="7811" y="2032"/>
                    <a:pt x="8259" y="2226"/>
                    <a:pt x="8602" y="2555"/>
                  </a:cubicBezTo>
                  <a:cubicBezTo>
                    <a:pt x="8946" y="2898"/>
                    <a:pt x="9139" y="3361"/>
                    <a:pt x="9139" y="3809"/>
                  </a:cubicBezTo>
                  <a:cubicBezTo>
                    <a:pt x="9139" y="4779"/>
                    <a:pt x="8319" y="5601"/>
                    <a:pt x="7348" y="5601"/>
                  </a:cubicBezTo>
                  <a:lnTo>
                    <a:pt x="5675" y="5601"/>
                  </a:lnTo>
                  <a:lnTo>
                    <a:pt x="5675" y="5034"/>
                  </a:lnTo>
                  <a:lnTo>
                    <a:pt x="6378" y="5034"/>
                  </a:lnTo>
                  <a:cubicBezTo>
                    <a:pt x="6497" y="5034"/>
                    <a:pt x="6587" y="4974"/>
                    <a:pt x="6631" y="4884"/>
                  </a:cubicBezTo>
                  <a:cubicBezTo>
                    <a:pt x="6676" y="4779"/>
                    <a:pt x="6661" y="4660"/>
                    <a:pt x="6587" y="4586"/>
                  </a:cubicBezTo>
                  <a:lnTo>
                    <a:pt x="4825" y="2599"/>
                  </a:lnTo>
                  <a:cubicBezTo>
                    <a:pt x="4772" y="2539"/>
                    <a:pt x="4697" y="2509"/>
                    <a:pt x="4623" y="2509"/>
                  </a:cubicBezTo>
                  <a:cubicBezTo>
                    <a:pt x="4548" y="2509"/>
                    <a:pt x="4473" y="2539"/>
                    <a:pt x="4421" y="2599"/>
                  </a:cubicBezTo>
                  <a:lnTo>
                    <a:pt x="2644" y="4586"/>
                  </a:lnTo>
                  <a:cubicBezTo>
                    <a:pt x="2569" y="4660"/>
                    <a:pt x="2555" y="4779"/>
                    <a:pt x="2599" y="4884"/>
                  </a:cubicBezTo>
                  <a:cubicBezTo>
                    <a:pt x="2644" y="4974"/>
                    <a:pt x="2748" y="5034"/>
                    <a:pt x="2853" y="5034"/>
                  </a:cubicBezTo>
                  <a:lnTo>
                    <a:pt x="3570" y="5034"/>
                  </a:lnTo>
                  <a:lnTo>
                    <a:pt x="3570" y="5601"/>
                  </a:lnTo>
                  <a:lnTo>
                    <a:pt x="1375" y="5601"/>
                  </a:lnTo>
                  <a:cubicBezTo>
                    <a:pt x="1046" y="5601"/>
                    <a:pt x="733" y="5466"/>
                    <a:pt x="494" y="5227"/>
                  </a:cubicBezTo>
                  <a:cubicBezTo>
                    <a:pt x="439" y="5179"/>
                    <a:pt x="373" y="5156"/>
                    <a:pt x="309" y="5156"/>
                  </a:cubicBezTo>
                  <a:cubicBezTo>
                    <a:pt x="235" y="5156"/>
                    <a:pt x="162" y="5186"/>
                    <a:pt x="106" y="5243"/>
                  </a:cubicBezTo>
                  <a:cubicBezTo>
                    <a:pt x="1" y="5346"/>
                    <a:pt x="1" y="5526"/>
                    <a:pt x="106" y="5631"/>
                  </a:cubicBezTo>
                  <a:cubicBezTo>
                    <a:pt x="449" y="5959"/>
                    <a:pt x="897" y="6153"/>
                    <a:pt x="1375" y="6153"/>
                  </a:cubicBezTo>
                  <a:lnTo>
                    <a:pt x="3570" y="6153"/>
                  </a:lnTo>
                  <a:lnTo>
                    <a:pt x="3570" y="6736"/>
                  </a:lnTo>
                  <a:lnTo>
                    <a:pt x="1554" y="6736"/>
                  </a:lnTo>
                  <a:cubicBezTo>
                    <a:pt x="1091" y="6736"/>
                    <a:pt x="718" y="7109"/>
                    <a:pt x="718" y="7572"/>
                  </a:cubicBezTo>
                  <a:lnTo>
                    <a:pt x="718" y="13276"/>
                  </a:lnTo>
                  <a:cubicBezTo>
                    <a:pt x="718" y="13738"/>
                    <a:pt x="1091" y="14112"/>
                    <a:pt x="1554" y="14112"/>
                  </a:cubicBezTo>
                  <a:lnTo>
                    <a:pt x="7901" y="14112"/>
                  </a:lnTo>
                  <a:cubicBezTo>
                    <a:pt x="8363" y="14112"/>
                    <a:pt x="8737" y="13738"/>
                    <a:pt x="8737" y="13276"/>
                  </a:cubicBezTo>
                  <a:lnTo>
                    <a:pt x="8737" y="7572"/>
                  </a:lnTo>
                  <a:cubicBezTo>
                    <a:pt x="8737" y="7109"/>
                    <a:pt x="8363" y="6736"/>
                    <a:pt x="7901" y="6736"/>
                  </a:cubicBezTo>
                  <a:lnTo>
                    <a:pt x="5675" y="6736"/>
                  </a:lnTo>
                  <a:lnTo>
                    <a:pt x="5675" y="6153"/>
                  </a:lnTo>
                  <a:lnTo>
                    <a:pt x="7348" y="6153"/>
                  </a:lnTo>
                  <a:cubicBezTo>
                    <a:pt x="8617" y="6153"/>
                    <a:pt x="9693" y="5078"/>
                    <a:pt x="9693" y="3809"/>
                  </a:cubicBezTo>
                  <a:cubicBezTo>
                    <a:pt x="9693" y="2539"/>
                    <a:pt x="8617" y="1480"/>
                    <a:pt x="7348" y="1480"/>
                  </a:cubicBezTo>
                  <a:cubicBezTo>
                    <a:pt x="7214" y="1480"/>
                    <a:pt x="7079" y="1480"/>
                    <a:pt x="6959" y="1509"/>
                  </a:cubicBezTo>
                  <a:cubicBezTo>
                    <a:pt x="6407" y="568"/>
                    <a:pt x="5406" y="1"/>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7152624" y="2931277"/>
              <a:ext cx="61723" cy="13878"/>
            </a:xfrm>
            <a:custGeom>
              <a:avLst/>
              <a:gdLst/>
              <a:ahLst/>
              <a:cxnLst/>
              <a:rect l="l" t="t" r="r" b="b"/>
              <a:pathLst>
                <a:path w="2464" h="554" extrusionOk="0">
                  <a:moveTo>
                    <a:pt x="284" y="0"/>
                  </a:moveTo>
                  <a:cubicBezTo>
                    <a:pt x="134" y="0"/>
                    <a:pt x="1" y="120"/>
                    <a:pt x="1" y="269"/>
                  </a:cubicBezTo>
                  <a:cubicBezTo>
                    <a:pt x="1" y="418"/>
                    <a:pt x="134" y="553"/>
                    <a:pt x="284" y="553"/>
                  </a:cubicBezTo>
                  <a:lnTo>
                    <a:pt x="2181" y="553"/>
                  </a:lnTo>
                  <a:cubicBezTo>
                    <a:pt x="2344" y="553"/>
                    <a:pt x="2464" y="418"/>
                    <a:pt x="2464" y="269"/>
                  </a:cubicBezTo>
                  <a:cubicBezTo>
                    <a:pt x="2464" y="120"/>
                    <a:pt x="2344" y="0"/>
                    <a:pt x="2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7079678" y="2725141"/>
              <a:ext cx="16859" cy="13552"/>
            </a:xfrm>
            <a:custGeom>
              <a:avLst/>
              <a:gdLst/>
              <a:ahLst/>
              <a:cxnLst/>
              <a:rect l="l" t="t" r="r" b="b"/>
              <a:pathLst>
                <a:path w="673" h="541" extrusionOk="0">
                  <a:moveTo>
                    <a:pt x="356" y="0"/>
                  </a:moveTo>
                  <a:cubicBezTo>
                    <a:pt x="306" y="0"/>
                    <a:pt x="255" y="15"/>
                    <a:pt x="209" y="46"/>
                  </a:cubicBezTo>
                  <a:cubicBezTo>
                    <a:pt x="0" y="181"/>
                    <a:pt x="90" y="540"/>
                    <a:pt x="344" y="540"/>
                  </a:cubicBezTo>
                  <a:cubicBezTo>
                    <a:pt x="353" y="540"/>
                    <a:pt x="361" y="541"/>
                    <a:pt x="369" y="541"/>
                  </a:cubicBezTo>
                  <a:cubicBezTo>
                    <a:pt x="494" y="541"/>
                    <a:pt x="614" y="443"/>
                    <a:pt x="627" y="330"/>
                  </a:cubicBezTo>
                  <a:cubicBezTo>
                    <a:pt x="673" y="148"/>
                    <a:pt x="519"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49"/>
          <p:cNvGrpSpPr/>
          <p:nvPr/>
        </p:nvGrpSpPr>
        <p:grpSpPr>
          <a:xfrm>
            <a:off x="993756" y="3187514"/>
            <a:ext cx="340805" cy="353481"/>
            <a:chOff x="993756" y="3187514"/>
            <a:chExt cx="340805" cy="353481"/>
          </a:xfrm>
        </p:grpSpPr>
        <p:sp>
          <p:nvSpPr>
            <p:cNvPr id="990" name="Google Shape;990;p49"/>
            <p:cNvSpPr/>
            <p:nvPr/>
          </p:nvSpPr>
          <p:spPr>
            <a:xfrm>
              <a:off x="1260463" y="3439993"/>
              <a:ext cx="31062" cy="13477"/>
            </a:xfrm>
            <a:custGeom>
              <a:avLst/>
              <a:gdLst/>
              <a:ahLst/>
              <a:cxnLst/>
              <a:rect l="l" t="t" r="r" b="b"/>
              <a:pathLst>
                <a:path w="1240" h="538" extrusionOk="0">
                  <a:moveTo>
                    <a:pt x="284" y="0"/>
                  </a:moveTo>
                  <a:cubicBezTo>
                    <a:pt x="120" y="0"/>
                    <a:pt x="0" y="120"/>
                    <a:pt x="0" y="269"/>
                  </a:cubicBezTo>
                  <a:cubicBezTo>
                    <a:pt x="0" y="418"/>
                    <a:pt x="120" y="538"/>
                    <a:pt x="284" y="538"/>
                  </a:cubicBezTo>
                  <a:lnTo>
                    <a:pt x="956" y="538"/>
                  </a:lnTo>
                  <a:cubicBezTo>
                    <a:pt x="1105" y="538"/>
                    <a:pt x="1239" y="418"/>
                    <a:pt x="1239" y="269"/>
                  </a:cubicBezTo>
                  <a:cubicBezTo>
                    <a:pt x="1239"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1260463" y="3467297"/>
              <a:ext cx="44915" cy="13853"/>
            </a:xfrm>
            <a:custGeom>
              <a:avLst/>
              <a:gdLst/>
              <a:ahLst/>
              <a:cxnLst/>
              <a:rect l="l" t="t" r="r" b="b"/>
              <a:pathLst>
                <a:path w="1793" h="553" extrusionOk="0">
                  <a:moveTo>
                    <a:pt x="284" y="1"/>
                  </a:moveTo>
                  <a:cubicBezTo>
                    <a:pt x="120" y="1"/>
                    <a:pt x="0" y="120"/>
                    <a:pt x="0" y="284"/>
                  </a:cubicBezTo>
                  <a:cubicBezTo>
                    <a:pt x="0" y="433"/>
                    <a:pt x="120" y="553"/>
                    <a:pt x="284" y="553"/>
                  </a:cubicBezTo>
                  <a:lnTo>
                    <a:pt x="1508" y="553"/>
                  </a:lnTo>
                  <a:cubicBezTo>
                    <a:pt x="1657" y="553"/>
                    <a:pt x="1792" y="433"/>
                    <a:pt x="1792" y="284"/>
                  </a:cubicBezTo>
                  <a:cubicBezTo>
                    <a:pt x="1792" y="120"/>
                    <a:pt x="1657" y="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9"/>
            <p:cNvSpPr/>
            <p:nvPr/>
          </p:nvSpPr>
          <p:spPr>
            <a:xfrm>
              <a:off x="1260463" y="3500589"/>
              <a:ext cx="25451" cy="13878"/>
            </a:xfrm>
            <a:custGeom>
              <a:avLst/>
              <a:gdLst/>
              <a:ahLst/>
              <a:cxnLst/>
              <a:rect l="l" t="t" r="r" b="b"/>
              <a:pathLst>
                <a:path w="1016" h="554" extrusionOk="0">
                  <a:moveTo>
                    <a:pt x="284" y="0"/>
                  </a:moveTo>
                  <a:cubicBezTo>
                    <a:pt x="120" y="0"/>
                    <a:pt x="0" y="120"/>
                    <a:pt x="0" y="269"/>
                  </a:cubicBezTo>
                  <a:cubicBezTo>
                    <a:pt x="0" y="434"/>
                    <a:pt x="120" y="553"/>
                    <a:pt x="284" y="553"/>
                  </a:cubicBezTo>
                  <a:lnTo>
                    <a:pt x="732" y="553"/>
                  </a:lnTo>
                  <a:cubicBezTo>
                    <a:pt x="881" y="553"/>
                    <a:pt x="1016" y="434"/>
                    <a:pt x="1016" y="269"/>
                  </a:cubicBezTo>
                  <a:cubicBezTo>
                    <a:pt x="1016"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9"/>
            <p:cNvSpPr/>
            <p:nvPr/>
          </p:nvSpPr>
          <p:spPr>
            <a:xfrm>
              <a:off x="993756" y="3187514"/>
              <a:ext cx="340805" cy="353481"/>
            </a:xfrm>
            <a:custGeom>
              <a:avLst/>
              <a:gdLst/>
              <a:ahLst/>
              <a:cxnLst/>
              <a:rect l="l" t="t" r="r" b="b"/>
              <a:pathLst>
                <a:path w="13605" h="14111" extrusionOk="0">
                  <a:moveTo>
                    <a:pt x="6825" y="7063"/>
                  </a:moveTo>
                  <a:cubicBezTo>
                    <a:pt x="7064" y="7063"/>
                    <a:pt x="7257" y="7257"/>
                    <a:pt x="7257" y="7496"/>
                  </a:cubicBezTo>
                  <a:cubicBezTo>
                    <a:pt x="7257" y="7735"/>
                    <a:pt x="7064" y="7929"/>
                    <a:pt x="6825" y="7929"/>
                  </a:cubicBezTo>
                  <a:cubicBezTo>
                    <a:pt x="6586" y="7929"/>
                    <a:pt x="6377" y="7735"/>
                    <a:pt x="6377" y="7496"/>
                  </a:cubicBezTo>
                  <a:cubicBezTo>
                    <a:pt x="6377" y="7257"/>
                    <a:pt x="6586" y="7063"/>
                    <a:pt x="6825" y="7063"/>
                  </a:cubicBezTo>
                  <a:close/>
                  <a:moveTo>
                    <a:pt x="3524" y="9497"/>
                  </a:moveTo>
                  <a:lnTo>
                    <a:pt x="3524" y="13559"/>
                  </a:lnTo>
                  <a:lnTo>
                    <a:pt x="553" y="13559"/>
                  </a:lnTo>
                  <a:lnTo>
                    <a:pt x="553" y="9497"/>
                  </a:lnTo>
                  <a:close/>
                  <a:moveTo>
                    <a:pt x="8302" y="9497"/>
                  </a:moveTo>
                  <a:lnTo>
                    <a:pt x="8302" y="13559"/>
                  </a:lnTo>
                  <a:lnTo>
                    <a:pt x="5346" y="13559"/>
                  </a:lnTo>
                  <a:lnTo>
                    <a:pt x="5346" y="9497"/>
                  </a:lnTo>
                  <a:close/>
                  <a:moveTo>
                    <a:pt x="13051" y="9497"/>
                  </a:moveTo>
                  <a:lnTo>
                    <a:pt x="13051" y="13559"/>
                  </a:lnTo>
                  <a:lnTo>
                    <a:pt x="10094" y="13559"/>
                  </a:lnTo>
                  <a:lnTo>
                    <a:pt x="10094" y="9497"/>
                  </a:lnTo>
                  <a:close/>
                  <a:moveTo>
                    <a:pt x="6511" y="0"/>
                  </a:moveTo>
                  <a:cubicBezTo>
                    <a:pt x="5047" y="0"/>
                    <a:pt x="3823" y="1030"/>
                    <a:pt x="3540" y="2434"/>
                  </a:cubicBezTo>
                  <a:cubicBezTo>
                    <a:pt x="2598" y="2479"/>
                    <a:pt x="1837" y="3270"/>
                    <a:pt x="1837" y="4226"/>
                  </a:cubicBezTo>
                  <a:cubicBezTo>
                    <a:pt x="1837" y="5227"/>
                    <a:pt x="2644" y="6033"/>
                    <a:pt x="3629" y="6033"/>
                  </a:cubicBezTo>
                  <a:lnTo>
                    <a:pt x="6540" y="6033"/>
                  </a:lnTo>
                  <a:lnTo>
                    <a:pt x="6540" y="6541"/>
                  </a:lnTo>
                  <a:cubicBezTo>
                    <a:pt x="6227" y="6645"/>
                    <a:pt x="5959" y="6899"/>
                    <a:pt x="5869" y="7228"/>
                  </a:cubicBezTo>
                  <a:lnTo>
                    <a:pt x="2554" y="7228"/>
                  </a:lnTo>
                  <a:cubicBezTo>
                    <a:pt x="2120" y="7228"/>
                    <a:pt x="1762" y="7586"/>
                    <a:pt x="1762" y="8034"/>
                  </a:cubicBezTo>
                  <a:lnTo>
                    <a:pt x="1762" y="8944"/>
                  </a:lnTo>
                  <a:lnTo>
                    <a:pt x="284" y="8944"/>
                  </a:lnTo>
                  <a:cubicBezTo>
                    <a:pt x="135" y="8944"/>
                    <a:pt x="0" y="9064"/>
                    <a:pt x="0" y="9229"/>
                  </a:cubicBezTo>
                  <a:lnTo>
                    <a:pt x="0" y="13828"/>
                  </a:lnTo>
                  <a:cubicBezTo>
                    <a:pt x="0" y="13977"/>
                    <a:pt x="135" y="14111"/>
                    <a:pt x="284" y="14111"/>
                  </a:cubicBezTo>
                  <a:lnTo>
                    <a:pt x="3793" y="14111"/>
                  </a:lnTo>
                  <a:cubicBezTo>
                    <a:pt x="3942" y="14111"/>
                    <a:pt x="4077" y="13977"/>
                    <a:pt x="4077" y="13828"/>
                  </a:cubicBezTo>
                  <a:lnTo>
                    <a:pt x="4077" y="9229"/>
                  </a:lnTo>
                  <a:cubicBezTo>
                    <a:pt x="4077" y="9064"/>
                    <a:pt x="3942" y="8944"/>
                    <a:pt x="3793" y="8944"/>
                  </a:cubicBezTo>
                  <a:lnTo>
                    <a:pt x="2300" y="8944"/>
                  </a:lnTo>
                  <a:lnTo>
                    <a:pt x="2300" y="8034"/>
                  </a:lnTo>
                  <a:cubicBezTo>
                    <a:pt x="2300" y="7885"/>
                    <a:pt x="2419" y="7780"/>
                    <a:pt x="2554" y="7780"/>
                  </a:cubicBezTo>
                  <a:lnTo>
                    <a:pt x="5869" y="7780"/>
                  </a:lnTo>
                  <a:cubicBezTo>
                    <a:pt x="5959" y="8094"/>
                    <a:pt x="6227" y="8347"/>
                    <a:pt x="6540" y="8452"/>
                  </a:cubicBezTo>
                  <a:lnTo>
                    <a:pt x="6540" y="8944"/>
                  </a:lnTo>
                  <a:lnTo>
                    <a:pt x="5063" y="8944"/>
                  </a:lnTo>
                  <a:cubicBezTo>
                    <a:pt x="4913" y="8944"/>
                    <a:pt x="4794" y="9064"/>
                    <a:pt x="4794" y="9229"/>
                  </a:cubicBezTo>
                  <a:lnTo>
                    <a:pt x="4794" y="13828"/>
                  </a:lnTo>
                  <a:cubicBezTo>
                    <a:pt x="4794" y="13977"/>
                    <a:pt x="4913" y="14111"/>
                    <a:pt x="5063" y="14111"/>
                  </a:cubicBezTo>
                  <a:lnTo>
                    <a:pt x="8571" y="14111"/>
                  </a:lnTo>
                  <a:cubicBezTo>
                    <a:pt x="8736" y="14111"/>
                    <a:pt x="8856" y="13977"/>
                    <a:pt x="8856" y="13828"/>
                  </a:cubicBezTo>
                  <a:lnTo>
                    <a:pt x="8856" y="9229"/>
                  </a:lnTo>
                  <a:cubicBezTo>
                    <a:pt x="8856" y="9064"/>
                    <a:pt x="8736" y="8944"/>
                    <a:pt x="8571" y="8944"/>
                  </a:cubicBezTo>
                  <a:lnTo>
                    <a:pt x="7094" y="8944"/>
                  </a:lnTo>
                  <a:lnTo>
                    <a:pt x="7094" y="8452"/>
                  </a:lnTo>
                  <a:cubicBezTo>
                    <a:pt x="7422" y="8347"/>
                    <a:pt x="7675" y="8094"/>
                    <a:pt x="7765" y="7780"/>
                  </a:cubicBezTo>
                  <a:lnTo>
                    <a:pt x="11050" y="7780"/>
                  </a:lnTo>
                  <a:cubicBezTo>
                    <a:pt x="11199" y="7780"/>
                    <a:pt x="11304" y="7885"/>
                    <a:pt x="11304" y="8034"/>
                  </a:cubicBezTo>
                  <a:lnTo>
                    <a:pt x="11304" y="8944"/>
                  </a:lnTo>
                  <a:lnTo>
                    <a:pt x="9826" y="8944"/>
                  </a:lnTo>
                  <a:cubicBezTo>
                    <a:pt x="9662" y="8944"/>
                    <a:pt x="9542" y="9064"/>
                    <a:pt x="9542" y="9229"/>
                  </a:cubicBezTo>
                  <a:lnTo>
                    <a:pt x="9542" y="13828"/>
                  </a:lnTo>
                  <a:cubicBezTo>
                    <a:pt x="9542" y="13977"/>
                    <a:pt x="9662" y="14111"/>
                    <a:pt x="9826" y="14111"/>
                  </a:cubicBezTo>
                  <a:lnTo>
                    <a:pt x="13335" y="14111"/>
                  </a:lnTo>
                  <a:cubicBezTo>
                    <a:pt x="13485" y="14111"/>
                    <a:pt x="13604" y="13977"/>
                    <a:pt x="13604" y="13828"/>
                  </a:cubicBezTo>
                  <a:lnTo>
                    <a:pt x="13604" y="9229"/>
                  </a:lnTo>
                  <a:cubicBezTo>
                    <a:pt x="13604" y="9064"/>
                    <a:pt x="13485" y="8944"/>
                    <a:pt x="13335" y="8944"/>
                  </a:cubicBezTo>
                  <a:lnTo>
                    <a:pt x="11856" y="8944"/>
                  </a:lnTo>
                  <a:lnTo>
                    <a:pt x="11856" y="8034"/>
                  </a:lnTo>
                  <a:cubicBezTo>
                    <a:pt x="11856" y="7586"/>
                    <a:pt x="11498" y="7228"/>
                    <a:pt x="11050" y="7228"/>
                  </a:cubicBezTo>
                  <a:lnTo>
                    <a:pt x="7765" y="7228"/>
                  </a:lnTo>
                  <a:cubicBezTo>
                    <a:pt x="7675" y="6899"/>
                    <a:pt x="7422" y="6645"/>
                    <a:pt x="7094" y="6541"/>
                  </a:cubicBezTo>
                  <a:lnTo>
                    <a:pt x="7094" y="6033"/>
                  </a:lnTo>
                  <a:lnTo>
                    <a:pt x="9483" y="6033"/>
                  </a:lnTo>
                  <a:cubicBezTo>
                    <a:pt x="10214" y="6033"/>
                    <a:pt x="10916" y="5659"/>
                    <a:pt x="11349" y="5047"/>
                  </a:cubicBezTo>
                  <a:cubicBezTo>
                    <a:pt x="11438" y="4928"/>
                    <a:pt x="11408" y="4749"/>
                    <a:pt x="11289" y="4659"/>
                  </a:cubicBezTo>
                  <a:cubicBezTo>
                    <a:pt x="11243" y="4625"/>
                    <a:pt x="11188" y="4608"/>
                    <a:pt x="11133" y="4608"/>
                  </a:cubicBezTo>
                  <a:cubicBezTo>
                    <a:pt x="11045" y="4608"/>
                    <a:pt x="10956" y="4651"/>
                    <a:pt x="10901" y="4733"/>
                  </a:cubicBezTo>
                  <a:cubicBezTo>
                    <a:pt x="10572" y="5197"/>
                    <a:pt x="10035" y="5480"/>
                    <a:pt x="9483" y="5480"/>
                  </a:cubicBezTo>
                  <a:lnTo>
                    <a:pt x="3629" y="5480"/>
                  </a:lnTo>
                  <a:cubicBezTo>
                    <a:pt x="2942" y="5480"/>
                    <a:pt x="2389" y="4913"/>
                    <a:pt x="2389" y="4226"/>
                  </a:cubicBezTo>
                  <a:cubicBezTo>
                    <a:pt x="2389" y="3539"/>
                    <a:pt x="2942" y="2987"/>
                    <a:pt x="3629" y="2987"/>
                  </a:cubicBezTo>
                  <a:lnTo>
                    <a:pt x="3749" y="2987"/>
                  </a:lnTo>
                  <a:cubicBezTo>
                    <a:pt x="3759" y="2988"/>
                    <a:pt x="3769" y="2988"/>
                    <a:pt x="3779" y="2988"/>
                  </a:cubicBezTo>
                  <a:cubicBezTo>
                    <a:pt x="3929" y="2988"/>
                    <a:pt x="4048" y="2888"/>
                    <a:pt x="4062" y="2748"/>
                  </a:cubicBezTo>
                  <a:cubicBezTo>
                    <a:pt x="4197" y="1494"/>
                    <a:pt x="5242" y="552"/>
                    <a:pt x="6511" y="552"/>
                  </a:cubicBezTo>
                  <a:cubicBezTo>
                    <a:pt x="7452" y="552"/>
                    <a:pt x="8288" y="1060"/>
                    <a:pt x="8706" y="1912"/>
                  </a:cubicBezTo>
                  <a:cubicBezTo>
                    <a:pt x="8752" y="2004"/>
                    <a:pt x="8843" y="2061"/>
                    <a:pt x="8944" y="2061"/>
                  </a:cubicBezTo>
                  <a:cubicBezTo>
                    <a:pt x="8974" y="2061"/>
                    <a:pt x="9004" y="2056"/>
                    <a:pt x="9035" y="2045"/>
                  </a:cubicBezTo>
                  <a:cubicBezTo>
                    <a:pt x="9184" y="2016"/>
                    <a:pt x="9333" y="1986"/>
                    <a:pt x="9483" y="1986"/>
                  </a:cubicBezTo>
                  <a:cubicBezTo>
                    <a:pt x="10035" y="1986"/>
                    <a:pt x="10572" y="2270"/>
                    <a:pt x="10916" y="2748"/>
                  </a:cubicBezTo>
                  <a:cubicBezTo>
                    <a:pt x="10961" y="2820"/>
                    <a:pt x="11044" y="2860"/>
                    <a:pt x="11130" y="2860"/>
                  </a:cubicBezTo>
                  <a:cubicBezTo>
                    <a:pt x="11185" y="2860"/>
                    <a:pt x="11242" y="2843"/>
                    <a:pt x="11289" y="2808"/>
                  </a:cubicBezTo>
                  <a:cubicBezTo>
                    <a:pt x="11424" y="2718"/>
                    <a:pt x="11454" y="2553"/>
                    <a:pt x="11364" y="2419"/>
                  </a:cubicBezTo>
                  <a:cubicBezTo>
                    <a:pt x="10916" y="1807"/>
                    <a:pt x="10214" y="1434"/>
                    <a:pt x="9483" y="1434"/>
                  </a:cubicBezTo>
                  <a:cubicBezTo>
                    <a:pt x="9363" y="1434"/>
                    <a:pt x="9228" y="1448"/>
                    <a:pt x="9094" y="1464"/>
                  </a:cubicBezTo>
                  <a:cubicBezTo>
                    <a:pt x="8557" y="552"/>
                    <a:pt x="7586" y="0"/>
                    <a:pt x="6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1021436" y="3439993"/>
              <a:ext cx="31062" cy="13477"/>
            </a:xfrm>
            <a:custGeom>
              <a:avLst/>
              <a:gdLst/>
              <a:ahLst/>
              <a:cxnLst/>
              <a:rect l="l" t="t" r="r" b="b"/>
              <a:pathLst>
                <a:path w="1240" h="538" extrusionOk="0">
                  <a:moveTo>
                    <a:pt x="284" y="0"/>
                  </a:moveTo>
                  <a:cubicBezTo>
                    <a:pt x="135" y="0"/>
                    <a:pt x="0" y="120"/>
                    <a:pt x="0" y="269"/>
                  </a:cubicBezTo>
                  <a:cubicBezTo>
                    <a:pt x="0" y="418"/>
                    <a:pt x="135" y="538"/>
                    <a:pt x="284" y="538"/>
                  </a:cubicBezTo>
                  <a:lnTo>
                    <a:pt x="956" y="538"/>
                  </a:lnTo>
                  <a:cubicBezTo>
                    <a:pt x="1105" y="538"/>
                    <a:pt x="1240" y="418"/>
                    <a:pt x="1240" y="269"/>
                  </a:cubicBezTo>
                  <a:cubicBezTo>
                    <a:pt x="1240"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1021436" y="3467297"/>
              <a:ext cx="44890" cy="13853"/>
            </a:xfrm>
            <a:custGeom>
              <a:avLst/>
              <a:gdLst/>
              <a:ahLst/>
              <a:cxnLst/>
              <a:rect l="l" t="t" r="r" b="b"/>
              <a:pathLst>
                <a:path w="1792" h="553" extrusionOk="0">
                  <a:moveTo>
                    <a:pt x="284" y="1"/>
                  </a:moveTo>
                  <a:cubicBezTo>
                    <a:pt x="135" y="1"/>
                    <a:pt x="0" y="120"/>
                    <a:pt x="0" y="284"/>
                  </a:cubicBezTo>
                  <a:cubicBezTo>
                    <a:pt x="0" y="433"/>
                    <a:pt x="135" y="553"/>
                    <a:pt x="284" y="553"/>
                  </a:cubicBezTo>
                  <a:lnTo>
                    <a:pt x="1509" y="553"/>
                  </a:lnTo>
                  <a:cubicBezTo>
                    <a:pt x="1658" y="553"/>
                    <a:pt x="1792" y="433"/>
                    <a:pt x="1792" y="284"/>
                  </a:cubicBezTo>
                  <a:cubicBezTo>
                    <a:pt x="1792"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1021436" y="3500589"/>
              <a:ext cx="25451" cy="13878"/>
            </a:xfrm>
            <a:custGeom>
              <a:avLst/>
              <a:gdLst/>
              <a:ahLst/>
              <a:cxnLst/>
              <a:rect l="l" t="t" r="r" b="b"/>
              <a:pathLst>
                <a:path w="1016" h="554" extrusionOk="0">
                  <a:moveTo>
                    <a:pt x="284" y="0"/>
                  </a:moveTo>
                  <a:cubicBezTo>
                    <a:pt x="135" y="0"/>
                    <a:pt x="0" y="120"/>
                    <a:pt x="0" y="269"/>
                  </a:cubicBezTo>
                  <a:cubicBezTo>
                    <a:pt x="0" y="434"/>
                    <a:pt x="135" y="553"/>
                    <a:pt x="284" y="553"/>
                  </a:cubicBezTo>
                  <a:lnTo>
                    <a:pt x="732" y="553"/>
                  </a:lnTo>
                  <a:cubicBezTo>
                    <a:pt x="882" y="553"/>
                    <a:pt x="1015" y="434"/>
                    <a:pt x="1015" y="269"/>
                  </a:cubicBezTo>
                  <a:cubicBezTo>
                    <a:pt x="1015" y="120"/>
                    <a:pt x="882"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1141501" y="3439993"/>
              <a:ext cx="30711" cy="13477"/>
            </a:xfrm>
            <a:custGeom>
              <a:avLst/>
              <a:gdLst/>
              <a:ahLst/>
              <a:cxnLst/>
              <a:rect l="l" t="t" r="r" b="b"/>
              <a:pathLst>
                <a:path w="1226" h="538" extrusionOk="0">
                  <a:moveTo>
                    <a:pt x="270" y="0"/>
                  </a:moveTo>
                  <a:cubicBezTo>
                    <a:pt x="120" y="0"/>
                    <a:pt x="1" y="120"/>
                    <a:pt x="1" y="269"/>
                  </a:cubicBezTo>
                  <a:cubicBezTo>
                    <a:pt x="1" y="418"/>
                    <a:pt x="120" y="538"/>
                    <a:pt x="270" y="538"/>
                  </a:cubicBezTo>
                  <a:lnTo>
                    <a:pt x="957" y="538"/>
                  </a:lnTo>
                  <a:cubicBezTo>
                    <a:pt x="1106" y="538"/>
                    <a:pt x="1225" y="418"/>
                    <a:pt x="1225" y="269"/>
                  </a:cubicBezTo>
                  <a:cubicBezTo>
                    <a:pt x="1225" y="120"/>
                    <a:pt x="1106" y="0"/>
                    <a:pt x="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1141501" y="3467297"/>
              <a:ext cx="44539" cy="13853"/>
            </a:xfrm>
            <a:custGeom>
              <a:avLst/>
              <a:gdLst/>
              <a:ahLst/>
              <a:cxnLst/>
              <a:rect l="l" t="t" r="r" b="b"/>
              <a:pathLst>
                <a:path w="1778" h="553" extrusionOk="0">
                  <a:moveTo>
                    <a:pt x="270" y="1"/>
                  </a:moveTo>
                  <a:cubicBezTo>
                    <a:pt x="120" y="1"/>
                    <a:pt x="1" y="120"/>
                    <a:pt x="1" y="284"/>
                  </a:cubicBezTo>
                  <a:cubicBezTo>
                    <a:pt x="1" y="433"/>
                    <a:pt x="120" y="553"/>
                    <a:pt x="270" y="553"/>
                  </a:cubicBezTo>
                  <a:lnTo>
                    <a:pt x="1509" y="553"/>
                  </a:lnTo>
                  <a:cubicBezTo>
                    <a:pt x="1658" y="553"/>
                    <a:pt x="1777" y="433"/>
                    <a:pt x="1777" y="284"/>
                  </a:cubicBezTo>
                  <a:cubicBezTo>
                    <a:pt x="1777"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1141501" y="3500589"/>
              <a:ext cx="25075" cy="13878"/>
            </a:xfrm>
            <a:custGeom>
              <a:avLst/>
              <a:gdLst/>
              <a:ahLst/>
              <a:cxnLst/>
              <a:rect l="l" t="t" r="r" b="b"/>
              <a:pathLst>
                <a:path w="1001" h="554" extrusionOk="0">
                  <a:moveTo>
                    <a:pt x="270" y="0"/>
                  </a:moveTo>
                  <a:cubicBezTo>
                    <a:pt x="120" y="0"/>
                    <a:pt x="1" y="120"/>
                    <a:pt x="1" y="269"/>
                  </a:cubicBezTo>
                  <a:cubicBezTo>
                    <a:pt x="1" y="434"/>
                    <a:pt x="120" y="553"/>
                    <a:pt x="270" y="553"/>
                  </a:cubicBezTo>
                  <a:lnTo>
                    <a:pt x="732" y="553"/>
                  </a:lnTo>
                  <a:cubicBezTo>
                    <a:pt x="881" y="553"/>
                    <a:pt x="1001" y="434"/>
                    <a:pt x="1001" y="269"/>
                  </a:cubicBezTo>
                  <a:cubicBezTo>
                    <a:pt x="1001"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1273163" y="3274062"/>
              <a:ext cx="15756" cy="14028"/>
            </a:xfrm>
            <a:custGeom>
              <a:avLst/>
              <a:gdLst/>
              <a:ahLst/>
              <a:cxnLst/>
              <a:rect l="l" t="t" r="r" b="b"/>
              <a:pathLst>
                <a:path w="629" h="560" extrusionOk="0">
                  <a:moveTo>
                    <a:pt x="366" y="1"/>
                  </a:moveTo>
                  <a:cubicBezTo>
                    <a:pt x="277" y="1"/>
                    <a:pt x="179" y="46"/>
                    <a:pt x="121" y="129"/>
                  </a:cubicBezTo>
                  <a:cubicBezTo>
                    <a:pt x="1" y="315"/>
                    <a:pt x="152" y="559"/>
                    <a:pt x="355" y="559"/>
                  </a:cubicBezTo>
                  <a:cubicBezTo>
                    <a:pt x="381" y="559"/>
                    <a:pt x="407" y="555"/>
                    <a:pt x="434" y="547"/>
                  </a:cubicBezTo>
                  <a:cubicBezTo>
                    <a:pt x="539" y="502"/>
                    <a:pt x="628" y="398"/>
                    <a:pt x="628" y="278"/>
                  </a:cubicBezTo>
                  <a:cubicBezTo>
                    <a:pt x="628" y="159"/>
                    <a:pt x="553" y="54"/>
                    <a:pt x="434" y="10"/>
                  </a:cubicBezTo>
                  <a:cubicBezTo>
                    <a:pt x="412" y="4"/>
                    <a:pt x="390" y="1"/>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49"/>
          <p:cNvGrpSpPr/>
          <p:nvPr/>
        </p:nvGrpSpPr>
        <p:grpSpPr>
          <a:xfrm>
            <a:off x="7822185" y="2623789"/>
            <a:ext cx="286923" cy="353606"/>
            <a:chOff x="7822185" y="2623789"/>
            <a:chExt cx="286923" cy="353606"/>
          </a:xfrm>
        </p:grpSpPr>
        <p:sp>
          <p:nvSpPr>
            <p:cNvPr id="1002" name="Google Shape;1002;p49"/>
            <p:cNvSpPr/>
            <p:nvPr/>
          </p:nvSpPr>
          <p:spPr>
            <a:xfrm>
              <a:off x="7822185" y="2629600"/>
              <a:ext cx="286923" cy="214152"/>
            </a:xfrm>
            <a:custGeom>
              <a:avLst/>
              <a:gdLst/>
              <a:ahLst/>
              <a:cxnLst/>
              <a:rect l="l" t="t" r="r" b="b"/>
              <a:pathLst>
                <a:path w="11454" h="8549" extrusionOk="0">
                  <a:moveTo>
                    <a:pt x="7780" y="4816"/>
                  </a:moveTo>
                  <a:lnTo>
                    <a:pt x="8138" y="5144"/>
                  </a:lnTo>
                  <a:lnTo>
                    <a:pt x="8138" y="5787"/>
                  </a:lnTo>
                  <a:lnTo>
                    <a:pt x="7780" y="6130"/>
                  </a:lnTo>
                  <a:lnTo>
                    <a:pt x="3644" y="6130"/>
                  </a:lnTo>
                  <a:lnTo>
                    <a:pt x="3346" y="5801"/>
                  </a:lnTo>
                  <a:lnTo>
                    <a:pt x="3346" y="5144"/>
                  </a:lnTo>
                  <a:lnTo>
                    <a:pt x="3659" y="4816"/>
                  </a:lnTo>
                  <a:close/>
                  <a:moveTo>
                    <a:pt x="7780" y="6683"/>
                  </a:moveTo>
                  <a:lnTo>
                    <a:pt x="8138" y="7012"/>
                  </a:lnTo>
                  <a:lnTo>
                    <a:pt x="8138" y="7653"/>
                  </a:lnTo>
                  <a:lnTo>
                    <a:pt x="7780" y="7997"/>
                  </a:lnTo>
                  <a:lnTo>
                    <a:pt x="3659" y="7997"/>
                  </a:lnTo>
                  <a:lnTo>
                    <a:pt x="3346" y="7669"/>
                  </a:lnTo>
                  <a:lnTo>
                    <a:pt x="3346" y="7012"/>
                  </a:lnTo>
                  <a:lnTo>
                    <a:pt x="3659" y="6683"/>
                  </a:lnTo>
                  <a:close/>
                  <a:moveTo>
                    <a:pt x="4200" y="0"/>
                  </a:moveTo>
                  <a:cubicBezTo>
                    <a:pt x="4163" y="0"/>
                    <a:pt x="4127" y="8"/>
                    <a:pt x="4092" y="23"/>
                  </a:cubicBezTo>
                  <a:cubicBezTo>
                    <a:pt x="2987" y="471"/>
                    <a:pt x="2195" y="1441"/>
                    <a:pt x="1972" y="2592"/>
                  </a:cubicBezTo>
                  <a:cubicBezTo>
                    <a:pt x="881" y="2636"/>
                    <a:pt x="1" y="3532"/>
                    <a:pt x="1" y="4637"/>
                  </a:cubicBezTo>
                  <a:cubicBezTo>
                    <a:pt x="1" y="5757"/>
                    <a:pt x="911" y="6683"/>
                    <a:pt x="2046" y="6683"/>
                  </a:cubicBezTo>
                  <a:lnTo>
                    <a:pt x="2898" y="6683"/>
                  </a:lnTo>
                  <a:lnTo>
                    <a:pt x="2868" y="6713"/>
                  </a:lnTo>
                  <a:cubicBezTo>
                    <a:pt x="2822" y="6757"/>
                    <a:pt x="2792" y="6832"/>
                    <a:pt x="2792" y="6892"/>
                  </a:cubicBezTo>
                  <a:lnTo>
                    <a:pt x="2792" y="7772"/>
                  </a:lnTo>
                  <a:cubicBezTo>
                    <a:pt x="2792" y="7848"/>
                    <a:pt x="2822" y="7907"/>
                    <a:pt x="2868" y="7967"/>
                  </a:cubicBezTo>
                  <a:lnTo>
                    <a:pt x="3330" y="8459"/>
                  </a:lnTo>
                  <a:cubicBezTo>
                    <a:pt x="3390" y="8519"/>
                    <a:pt x="3450" y="8549"/>
                    <a:pt x="3539" y="8549"/>
                  </a:cubicBezTo>
                  <a:lnTo>
                    <a:pt x="7885" y="8549"/>
                  </a:lnTo>
                  <a:cubicBezTo>
                    <a:pt x="7959" y="8549"/>
                    <a:pt x="8019" y="8519"/>
                    <a:pt x="8079" y="8475"/>
                  </a:cubicBezTo>
                  <a:lnTo>
                    <a:pt x="8602" y="7982"/>
                  </a:lnTo>
                  <a:cubicBezTo>
                    <a:pt x="8662" y="7922"/>
                    <a:pt x="8691" y="7848"/>
                    <a:pt x="8691" y="7772"/>
                  </a:cubicBezTo>
                  <a:lnTo>
                    <a:pt x="8691" y="6892"/>
                  </a:lnTo>
                  <a:cubicBezTo>
                    <a:pt x="8691" y="6817"/>
                    <a:pt x="8662" y="6743"/>
                    <a:pt x="8602" y="6697"/>
                  </a:cubicBezTo>
                  <a:lnTo>
                    <a:pt x="8572" y="6683"/>
                  </a:lnTo>
                  <a:lnTo>
                    <a:pt x="8825" y="6683"/>
                  </a:lnTo>
                  <a:cubicBezTo>
                    <a:pt x="10244" y="6683"/>
                    <a:pt x="11453" y="5473"/>
                    <a:pt x="11453" y="4055"/>
                  </a:cubicBezTo>
                  <a:cubicBezTo>
                    <a:pt x="11453" y="2636"/>
                    <a:pt x="10244" y="1441"/>
                    <a:pt x="8825" y="1441"/>
                  </a:cubicBezTo>
                  <a:cubicBezTo>
                    <a:pt x="8676" y="1441"/>
                    <a:pt x="8512" y="1457"/>
                    <a:pt x="8363" y="1487"/>
                  </a:cubicBezTo>
                  <a:cubicBezTo>
                    <a:pt x="7975" y="830"/>
                    <a:pt x="7377" y="306"/>
                    <a:pt x="6661" y="23"/>
                  </a:cubicBezTo>
                  <a:cubicBezTo>
                    <a:pt x="6628" y="9"/>
                    <a:pt x="6595" y="2"/>
                    <a:pt x="6561" y="2"/>
                  </a:cubicBezTo>
                  <a:cubicBezTo>
                    <a:pt x="6453" y="2"/>
                    <a:pt x="6348" y="70"/>
                    <a:pt x="6302" y="172"/>
                  </a:cubicBezTo>
                  <a:cubicBezTo>
                    <a:pt x="6242" y="306"/>
                    <a:pt x="6317" y="471"/>
                    <a:pt x="6452" y="531"/>
                  </a:cubicBezTo>
                  <a:cubicBezTo>
                    <a:pt x="7109" y="800"/>
                    <a:pt x="7646" y="1292"/>
                    <a:pt x="7975" y="1919"/>
                  </a:cubicBezTo>
                  <a:cubicBezTo>
                    <a:pt x="8024" y="2018"/>
                    <a:pt x="8124" y="2076"/>
                    <a:pt x="8225" y="2076"/>
                  </a:cubicBezTo>
                  <a:cubicBezTo>
                    <a:pt x="8246" y="2076"/>
                    <a:pt x="8267" y="2073"/>
                    <a:pt x="8288" y="2068"/>
                  </a:cubicBezTo>
                  <a:cubicBezTo>
                    <a:pt x="8467" y="2024"/>
                    <a:pt x="8646" y="1994"/>
                    <a:pt x="8825" y="1994"/>
                  </a:cubicBezTo>
                  <a:cubicBezTo>
                    <a:pt x="9363" y="1994"/>
                    <a:pt x="9886" y="2218"/>
                    <a:pt x="10274" y="2606"/>
                  </a:cubicBezTo>
                  <a:cubicBezTo>
                    <a:pt x="10677" y="3010"/>
                    <a:pt x="10901" y="3517"/>
                    <a:pt x="10901" y="4055"/>
                  </a:cubicBezTo>
                  <a:cubicBezTo>
                    <a:pt x="10901" y="5174"/>
                    <a:pt x="9946" y="6130"/>
                    <a:pt x="8825" y="6130"/>
                  </a:cubicBezTo>
                  <a:lnTo>
                    <a:pt x="8586" y="6130"/>
                  </a:lnTo>
                  <a:lnTo>
                    <a:pt x="8602" y="6116"/>
                  </a:lnTo>
                  <a:cubicBezTo>
                    <a:pt x="8662" y="6056"/>
                    <a:pt x="8691" y="5981"/>
                    <a:pt x="8691" y="5907"/>
                  </a:cubicBezTo>
                  <a:lnTo>
                    <a:pt x="8691" y="5025"/>
                  </a:lnTo>
                  <a:cubicBezTo>
                    <a:pt x="8691" y="4951"/>
                    <a:pt x="8662" y="4876"/>
                    <a:pt x="8602" y="4831"/>
                  </a:cubicBezTo>
                  <a:lnTo>
                    <a:pt x="8079" y="4338"/>
                  </a:lnTo>
                  <a:cubicBezTo>
                    <a:pt x="8019" y="4294"/>
                    <a:pt x="7959" y="4264"/>
                    <a:pt x="7885" y="4264"/>
                  </a:cubicBezTo>
                  <a:lnTo>
                    <a:pt x="3539" y="4264"/>
                  </a:lnTo>
                  <a:cubicBezTo>
                    <a:pt x="3450" y="4264"/>
                    <a:pt x="3390" y="4294"/>
                    <a:pt x="3330" y="4354"/>
                  </a:cubicBezTo>
                  <a:lnTo>
                    <a:pt x="2868" y="4846"/>
                  </a:lnTo>
                  <a:cubicBezTo>
                    <a:pt x="2822" y="4891"/>
                    <a:pt x="2792" y="4965"/>
                    <a:pt x="2792" y="5025"/>
                  </a:cubicBezTo>
                  <a:lnTo>
                    <a:pt x="2792" y="5907"/>
                  </a:lnTo>
                  <a:cubicBezTo>
                    <a:pt x="2792" y="5981"/>
                    <a:pt x="2822" y="6040"/>
                    <a:pt x="2868" y="6100"/>
                  </a:cubicBezTo>
                  <a:lnTo>
                    <a:pt x="2898" y="6130"/>
                  </a:lnTo>
                  <a:lnTo>
                    <a:pt x="2046" y="6130"/>
                  </a:lnTo>
                  <a:cubicBezTo>
                    <a:pt x="1225" y="6130"/>
                    <a:pt x="553" y="5459"/>
                    <a:pt x="553" y="4637"/>
                  </a:cubicBezTo>
                  <a:cubicBezTo>
                    <a:pt x="553" y="3816"/>
                    <a:pt x="1225" y="3143"/>
                    <a:pt x="2046" y="3143"/>
                  </a:cubicBezTo>
                  <a:cubicBezTo>
                    <a:pt x="2091" y="3143"/>
                    <a:pt x="2135" y="3143"/>
                    <a:pt x="2181" y="3159"/>
                  </a:cubicBezTo>
                  <a:cubicBezTo>
                    <a:pt x="2190" y="3160"/>
                    <a:pt x="2199" y="3160"/>
                    <a:pt x="2207" y="3160"/>
                  </a:cubicBezTo>
                  <a:cubicBezTo>
                    <a:pt x="2359" y="3160"/>
                    <a:pt x="2480" y="3046"/>
                    <a:pt x="2494" y="2905"/>
                  </a:cubicBezTo>
                  <a:cubicBezTo>
                    <a:pt x="2599" y="1845"/>
                    <a:pt x="3300" y="933"/>
                    <a:pt x="4286" y="531"/>
                  </a:cubicBezTo>
                  <a:cubicBezTo>
                    <a:pt x="4435" y="471"/>
                    <a:pt x="4495" y="306"/>
                    <a:pt x="4451" y="172"/>
                  </a:cubicBezTo>
                  <a:cubicBezTo>
                    <a:pt x="4406" y="62"/>
                    <a:pt x="4304" y="0"/>
                    <a:pt x="4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7917601" y="2806328"/>
              <a:ext cx="15706" cy="14053"/>
            </a:xfrm>
            <a:custGeom>
              <a:avLst/>
              <a:gdLst/>
              <a:ahLst/>
              <a:cxnLst/>
              <a:rect l="l" t="t" r="r" b="b"/>
              <a:pathLst>
                <a:path w="627" h="561" extrusionOk="0">
                  <a:moveTo>
                    <a:pt x="298" y="1"/>
                  </a:moveTo>
                  <a:cubicBezTo>
                    <a:pt x="194" y="16"/>
                    <a:pt x="88" y="90"/>
                    <a:pt x="59" y="210"/>
                  </a:cubicBezTo>
                  <a:cubicBezTo>
                    <a:pt x="0" y="399"/>
                    <a:pt x="156" y="560"/>
                    <a:pt x="327" y="560"/>
                  </a:cubicBezTo>
                  <a:cubicBezTo>
                    <a:pt x="372" y="560"/>
                    <a:pt x="419" y="549"/>
                    <a:pt x="462" y="524"/>
                  </a:cubicBezTo>
                  <a:cubicBezTo>
                    <a:pt x="582" y="449"/>
                    <a:pt x="626" y="299"/>
                    <a:pt x="582" y="180"/>
                  </a:cubicBezTo>
                  <a:cubicBezTo>
                    <a:pt x="536" y="60"/>
                    <a:pt x="41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7917951" y="2759760"/>
              <a:ext cx="15356" cy="13853"/>
            </a:xfrm>
            <a:custGeom>
              <a:avLst/>
              <a:gdLst/>
              <a:ahLst/>
              <a:cxnLst/>
              <a:rect l="l" t="t" r="r" b="b"/>
              <a:pathLst>
                <a:path w="613" h="553" extrusionOk="0">
                  <a:moveTo>
                    <a:pt x="317" y="1"/>
                  </a:moveTo>
                  <a:cubicBezTo>
                    <a:pt x="281" y="1"/>
                    <a:pt x="244" y="8"/>
                    <a:pt x="209" y="24"/>
                  </a:cubicBezTo>
                  <a:cubicBezTo>
                    <a:pt x="60" y="83"/>
                    <a:pt x="0" y="247"/>
                    <a:pt x="60" y="382"/>
                  </a:cubicBezTo>
                  <a:cubicBezTo>
                    <a:pt x="94" y="484"/>
                    <a:pt x="198" y="552"/>
                    <a:pt x="311" y="552"/>
                  </a:cubicBezTo>
                  <a:cubicBezTo>
                    <a:pt x="347" y="552"/>
                    <a:pt x="383" y="545"/>
                    <a:pt x="419" y="531"/>
                  </a:cubicBezTo>
                  <a:cubicBezTo>
                    <a:pt x="552" y="472"/>
                    <a:pt x="612" y="307"/>
                    <a:pt x="568" y="173"/>
                  </a:cubicBezTo>
                  <a:cubicBezTo>
                    <a:pt x="524" y="62"/>
                    <a:pt x="421"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7949740" y="2623789"/>
              <a:ext cx="14629" cy="13803"/>
            </a:xfrm>
            <a:custGeom>
              <a:avLst/>
              <a:gdLst/>
              <a:ahLst/>
              <a:cxnLst/>
              <a:rect l="l" t="t" r="r" b="b"/>
              <a:pathLst>
                <a:path w="584" h="551" extrusionOk="0">
                  <a:moveTo>
                    <a:pt x="287" y="1"/>
                  </a:moveTo>
                  <a:cubicBezTo>
                    <a:pt x="260" y="1"/>
                    <a:pt x="234" y="6"/>
                    <a:pt x="209" y="16"/>
                  </a:cubicBezTo>
                  <a:cubicBezTo>
                    <a:pt x="90" y="46"/>
                    <a:pt x="0" y="150"/>
                    <a:pt x="0" y="285"/>
                  </a:cubicBezTo>
                  <a:cubicBezTo>
                    <a:pt x="0" y="444"/>
                    <a:pt x="140" y="550"/>
                    <a:pt x="281" y="550"/>
                  </a:cubicBezTo>
                  <a:cubicBezTo>
                    <a:pt x="352" y="550"/>
                    <a:pt x="423" y="524"/>
                    <a:pt x="478" y="464"/>
                  </a:cubicBezTo>
                  <a:cubicBezTo>
                    <a:pt x="568" y="375"/>
                    <a:pt x="583" y="225"/>
                    <a:pt x="508" y="120"/>
                  </a:cubicBezTo>
                  <a:cubicBezTo>
                    <a:pt x="462" y="52"/>
                    <a:pt x="373"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7915321" y="2857856"/>
              <a:ext cx="45666" cy="119463"/>
            </a:xfrm>
            <a:custGeom>
              <a:avLst/>
              <a:gdLst/>
              <a:ahLst/>
              <a:cxnLst/>
              <a:rect l="l" t="t" r="r" b="b"/>
              <a:pathLst>
                <a:path w="1823" h="4769" extrusionOk="0">
                  <a:moveTo>
                    <a:pt x="912" y="1"/>
                  </a:moveTo>
                  <a:cubicBezTo>
                    <a:pt x="841" y="1"/>
                    <a:pt x="770" y="27"/>
                    <a:pt x="717" y="80"/>
                  </a:cubicBezTo>
                  <a:lnTo>
                    <a:pt x="105" y="691"/>
                  </a:lnTo>
                  <a:cubicBezTo>
                    <a:pt x="0" y="811"/>
                    <a:pt x="0" y="976"/>
                    <a:pt x="105" y="1079"/>
                  </a:cubicBezTo>
                  <a:cubicBezTo>
                    <a:pt x="157" y="1139"/>
                    <a:pt x="228" y="1169"/>
                    <a:pt x="299" y="1169"/>
                  </a:cubicBezTo>
                  <a:cubicBezTo>
                    <a:pt x="370" y="1169"/>
                    <a:pt x="441" y="1139"/>
                    <a:pt x="494" y="1079"/>
                  </a:cubicBezTo>
                  <a:lnTo>
                    <a:pt x="627" y="946"/>
                  </a:lnTo>
                  <a:lnTo>
                    <a:pt x="627" y="4500"/>
                  </a:lnTo>
                  <a:cubicBezTo>
                    <a:pt x="627" y="4649"/>
                    <a:pt x="762" y="4768"/>
                    <a:pt x="912" y="4768"/>
                  </a:cubicBezTo>
                  <a:cubicBezTo>
                    <a:pt x="1061" y="4768"/>
                    <a:pt x="1181" y="4649"/>
                    <a:pt x="1181" y="4500"/>
                  </a:cubicBezTo>
                  <a:lnTo>
                    <a:pt x="1181" y="946"/>
                  </a:lnTo>
                  <a:lnTo>
                    <a:pt x="1330" y="1079"/>
                  </a:lnTo>
                  <a:cubicBezTo>
                    <a:pt x="1382" y="1139"/>
                    <a:pt x="1453" y="1169"/>
                    <a:pt x="1524" y="1169"/>
                  </a:cubicBezTo>
                  <a:cubicBezTo>
                    <a:pt x="1594" y="1169"/>
                    <a:pt x="1666" y="1139"/>
                    <a:pt x="1718" y="1079"/>
                  </a:cubicBezTo>
                  <a:cubicBezTo>
                    <a:pt x="1822" y="976"/>
                    <a:pt x="1822" y="811"/>
                    <a:pt x="1718" y="691"/>
                  </a:cubicBezTo>
                  <a:lnTo>
                    <a:pt x="1105" y="80"/>
                  </a:lnTo>
                  <a:cubicBezTo>
                    <a:pt x="1053" y="27"/>
                    <a:pt x="983"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9"/>
            <p:cNvSpPr/>
            <p:nvPr/>
          </p:nvSpPr>
          <p:spPr>
            <a:xfrm>
              <a:off x="7975166" y="2857956"/>
              <a:ext cx="46042" cy="119438"/>
            </a:xfrm>
            <a:custGeom>
              <a:avLst/>
              <a:gdLst/>
              <a:ahLst/>
              <a:cxnLst/>
              <a:rect l="l" t="t" r="r" b="b"/>
              <a:pathLst>
                <a:path w="1838" h="4768" extrusionOk="0">
                  <a:moveTo>
                    <a:pt x="926" y="0"/>
                  </a:moveTo>
                  <a:cubicBezTo>
                    <a:pt x="763" y="0"/>
                    <a:pt x="643" y="120"/>
                    <a:pt x="643" y="269"/>
                  </a:cubicBezTo>
                  <a:lnTo>
                    <a:pt x="643" y="3823"/>
                  </a:lnTo>
                  <a:lnTo>
                    <a:pt x="508" y="3689"/>
                  </a:lnTo>
                  <a:cubicBezTo>
                    <a:pt x="448" y="3630"/>
                    <a:pt x="378" y="3600"/>
                    <a:pt x="309" y="3600"/>
                  </a:cubicBezTo>
                  <a:cubicBezTo>
                    <a:pt x="240" y="3600"/>
                    <a:pt x="173" y="3630"/>
                    <a:pt x="120" y="3689"/>
                  </a:cubicBezTo>
                  <a:cubicBezTo>
                    <a:pt x="1" y="3793"/>
                    <a:pt x="1" y="3958"/>
                    <a:pt x="120" y="4077"/>
                  </a:cubicBezTo>
                  <a:lnTo>
                    <a:pt x="733" y="4689"/>
                  </a:lnTo>
                  <a:cubicBezTo>
                    <a:pt x="785" y="4742"/>
                    <a:pt x="856" y="4768"/>
                    <a:pt x="926" y="4768"/>
                  </a:cubicBezTo>
                  <a:cubicBezTo>
                    <a:pt x="997" y="4768"/>
                    <a:pt x="1068" y="4742"/>
                    <a:pt x="1121" y="4689"/>
                  </a:cubicBezTo>
                  <a:lnTo>
                    <a:pt x="1733" y="4077"/>
                  </a:lnTo>
                  <a:cubicBezTo>
                    <a:pt x="1838" y="3958"/>
                    <a:pt x="1838" y="3793"/>
                    <a:pt x="1733" y="3689"/>
                  </a:cubicBezTo>
                  <a:cubicBezTo>
                    <a:pt x="1673" y="3630"/>
                    <a:pt x="1602" y="3600"/>
                    <a:pt x="1531" y="3600"/>
                  </a:cubicBezTo>
                  <a:cubicBezTo>
                    <a:pt x="1461" y="3600"/>
                    <a:pt x="1390" y="3630"/>
                    <a:pt x="1330" y="3689"/>
                  </a:cubicBezTo>
                  <a:lnTo>
                    <a:pt x="1195" y="3823"/>
                  </a:lnTo>
                  <a:lnTo>
                    <a:pt x="1195" y="269"/>
                  </a:lnTo>
                  <a:cubicBezTo>
                    <a:pt x="1195" y="120"/>
                    <a:pt x="1076"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9"/>
          <p:cNvGrpSpPr/>
          <p:nvPr/>
        </p:nvGrpSpPr>
        <p:grpSpPr>
          <a:xfrm>
            <a:off x="1745231" y="3168376"/>
            <a:ext cx="353506" cy="353180"/>
            <a:chOff x="1745231" y="3168376"/>
            <a:chExt cx="353506" cy="353180"/>
          </a:xfrm>
        </p:grpSpPr>
        <p:sp>
          <p:nvSpPr>
            <p:cNvPr id="1009" name="Google Shape;1009;p49"/>
            <p:cNvSpPr/>
            <p:nvPr/>
          </p:nvSpPr>
          <p:spPr>
            <a:xfrm>
              <a:off x="1745231" y="3172960"/>
              <a:ext cx="353506" cy="348596"/>
            </a:xfrm>
            <a:custGeom>
              <a:avLst/>
              <a:gdLst/>
              <a:ahLst/>
              <a:cxnLst/>
              <a:rect l="l" t="t" r="r" b="b"/>
              <a:pathLst>
                <a:path w="14112" h="13916" extrusionOk="0">
                  <a:moveTo>
                    <a:pt x="9498" y="4956"/>
                  </a:moveTo>
                  <a:cubicBezTo>
                    <a:pt x="10484" y="4956"/>
                    <a:pt x="11274" y="5748"/>
                    <a:pt x="11274" y="6718"/>
                  </a:cubicBezTo>
                  <a:lnTo>
                    <a:pt x="11274" y="11601"/>
                  </a:lnTo>
                  <a:cubicBezTo>
                    <a:pt x="11274" y="12587"/>
                    <a:pt x="10484" y="13378"/>
                    <a:pt x="9498" y="13378"/>
                  </a:cubicBezTo>
                  <a:lnTo>
                    <a:pt x="4614" y="13378"/>
                  </a:lnTo>
                  <a:cubicBezTo>
                    <a:pt x="3644" y="13378"/>
                    <a:pt x="2852" y="12587"/>
                    <a:pt x="2852" y="11601"/>
                  </a:cubicBezTo>
                  <a:lnTo>
                    <a:pt x="2852" y="6718"/>
                  </a:lnTo>
                  <a:cubicBezTo>
                    <a:pt x="2852" y="5748"/>
                    <a:pt x="3644" y="4956"/>
                    <a:pt x="4614" y="4956"/>
                  </a:cubicBezTo>
                  <a:close/>
                  <a:moveTo>
                    <a:pt x="5434" y="1"/>
                  </a:moveTo>
                  <a:cubicBezTo>
                    <a:pt x="5405" y="1"/>
                    <a:pt x="5376" y="5"/>
                    <a:pt x="5347" y="14"/>
                  </a:cubicBezTo>
                  <a:cubicBezTo>
                    <a:pt x="3838" y="492"/>
                    <a:pt x="2719" y="1776"/>
                    <a:pt x="2464" y="3329"/>
                  </a:cubicBezTo>
                  <a:cubicBezTo>
                    <a:pt x="1106" y="3343"/>
                    <a:pt x="1" y="4448"/>
                    <a:pt x="1" y="5808"/>
                  </a:cubicBezTo>
                  <a:cubicBezTo>
                    <a:pt x="1" y="7106"/>
                    <a:pt x="1016" y="8181"/>
                    <a:pt x="2301" y="8271"/>
                  </a:cubicBezTo>
                  <a:lnTo>
                    <a:pt x="2301" y="11601"/>
                  </a:lnTo>
                  <a:cubicBezTo>
                    <a:pt x="2301" y="12886"/>
                    <a:pt x="3346" y="13915"/>
                    <a:pt x="4614" y="13915"/>
                  </a:cubicBezTo>
                  <a:lnTo>
                    <a:pt x="9498" y="13915"/>
                  </a:lnTo>
                  <a:cubicBezTo>
                    <a:pt x="10782" y="13915"/>
                    <a:pt x="11812" y="12886"/>
                    <a:pt x="11812" y="11601"/>
                  </a:cubicBezTo>
                  <a:lnTo>
                    <a:pt x="11812" y="8137"/>
                  </a:lnTo>
                  <a:cubicBezTo>
                    <a:pt x="12425" y="7958"/>
                    <a:pt x="12977" y="7584"/>
                    <a:pt x="13395" y="7092"/>
                  </a:cubicBezTo>
                  <a:cubicBezTo>
                    <a:pt x="13858" y="6509"/>
                    <a:pt x="14111" y="5808"/>
                    <a:pt x="14111" y="5091"/>
                  </a:cubicBezTo>
                  <a:cubicBezTo>
                    <a:pt x="14111" y="4269"/>
                    <a:pt x="13769" y="3448"/>
                    <a:pt x="13171" y="2851"/>
                  </a:cubicBezTo>
                  <a:cubicBezTo>
                    <a:pt x="12559" y="2238"/>
                    <a:pt x="11752" y="1895"/>
                    <a:pt x="10931" y="1895"/>
                  </a:cubicBezTo>
                  <a:cubicBezTo>
                    <a:pt x="10722" y="1895"/>
                    <a:pt x="10513" y="1910"/>
                    <a:pt x="10304" y="1955"/>
                  </a:cubicBezTo>
                  <a:cubicBezTo>
                    <a:pt x="9781" y="1029"/>
                    <a:pt x="8915" y="327"/>
                    <a:pt x="7915" y="14"/>
                  </a:cubicBezTo>
                  <a:cubicBezTo>
                    <a:pt x="7886" y="5"/>
                    <a:pt x="7857" y="1"/>
                    <a:pt x="7828" y="1"/>
                  </a:cubicBezTo>
                  <a:cubicBezTo>
                    <a:pt x="7711" y="1"/>
                    <a:pt x="7608" y="73"/>
                    <a:pt x="7571" y="193"/>
                  </a:cubicBezTo>
                  <a:cubicBezTo>
                    <a:pt x="7511" y="342"/>
                    <a:pt x="7601" y="492"/>
                    <a:pt x="7750" y="536"/>
                  </a:cubicBezTo>
                  <a:cubicBezTo>
                    <a:pt x="8676" y="835"/>
                    <a:pt x="9468" y="1507"/>
                    <a:pt x="9916" y="2403"/>
                  </a:cubicBezTo>
                  <a:cubicBezTo>
                    <a:pt x="9965" y="2489"/>
                    <a:pt x="10065" y="2545"/>
                    <a:pt x="10166" y="2545"/>
                  </a:cubicBezTo>
                  <a:cubicBezTo>
                    <a:pt x="10187" y="2545"/>
                    <a:pt x="10208" y="2542"/>
                    <a:pt x="10229" y="2537"/>
                  </a:cubicBezTo>
                  <a:cubicBezTo>
                    <a:pt x="10468" y="2477"/>
                    <a:pt x="10693" y="2447"/>
                    <a:pt x="10931" y="2447"/>
                  </a:cubicBezTo>
                  <a:cubicBezTo>
                    <a:pt x="11603" y="2447"/>
                    <a:pt x="12275" y="2732"/>
                    <a:pt x="12783" y="3239"/>
                  </a:cubicBezTo>
                  <a:cubicBezTo>
                    <a:pt x="13275" y="3731"/>
                    <a:pt x="13560" y="4404"/>
                    <a:pt x="13560" y="5091"/>
                  </a:cubicBezTo>
                  <a:cubicBezTo>
                    <a:pt x="13560" y="5673"/>
                    <a:pt x="13351" y="6270"/>
                    <a:pt x="12962" y="6733"/>
                  </a:cubicBezTo>
                  <a:cubicBezTo>
                    <a:pt x="12664" y="7106"/>
                    <a:pt x="12260" y="7391"/>
                    <a:pt x="11812" y="7554"/>
                  </a:cubicBezTo>
                  <a:lnTo>
                    <a:pt x="11812" y="6718"/>
                  </a:lnTo>
                  <a:cubicBezTo>
                    <a:pt x="11812" y="5449"/>
                    <a:pt x="10782" y="4404"/>
                    <a:pt x="9498" y="4404"/>
                  </a:cubicBezTo>
                  <a:lnTo>
                    <a:pt x="4614" y="4404"/>
                  </a:lnTo>
                  <a:cubicBezTo>
                    <a:pt x="3346" y="4404"/>
                    <a:pt x="2301" y="5449"/>
                    <a:pt x="2301" y="6718"/>
                  </a:cubicBezTo>
                  <a:lnTo>
                    <a:pt x="2301" y="7719"/>
                  </a:lnTo>
                  <a:cubicBezTo>
                    <a:pt x="1329" y="7629"/>
                    <a:pt x="553" y="6808"/>
                    <a:pt x="553" y="5808"/>
                  </a:cubicBezTo>
                  <a:cubicBezTo>
                    <a:pt x="553" y="4747"/>
                    <a:pt x="1419" y="3881"/>
                    <a:pt x="2480" y="3881"/>
                  </a:cubicBezTo>
                  <a:cubicBezTo>
                    <a:pt x="2539" y="3881"/>
                    <a:pt x="2599" y="3881"/>
                    <a:pt x="2673" y="3896"/>
                  </a:cubicBezTo>
                  <a:cubicBezTo>
                    <a:pt x="2823" y="3896"/>
                    <a:pt x="2958" y="3791"/>
                    <a:pt x="2972" y="3642"/>
                  </a:cubicBezTo>
                  <a:cubicBezTo>
                    <a:pt x="3121" y="2194"/>
                    <a:pt x="4122" y="970"/>
                    <a:pt x="5510" y="536"/>
                  </a:cubicBezTo>
                  <a:cubicBezTo>
                    <a:pt x="5660" y="492"/>
                    <a:pt x="5749" y="327"/>
                    <a:pt x="5705" y="193"/>
                  </a:cubicBezTo>
                  <a:cubicBezTo>
                    <a:pt x="5657" y="73"/>
                    <a:pt x="5551" y="1"/>
                    <a:pt x="5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1830526" y="3310960"/>
              <a:ext cx="55386" cy="55386"/>
            </a:xfrm>
            <a:custGeom>
              <a:avLst/>
              <a:gdLst/>
              <a:ahLst/>
              <a:cxnLst/>
              <a:rect l="l" t="t" r="r" b="b"/>
              <a:pathLst>
                <a:path w="2211" h="2211" extrusionOk="0">
                  <a:moveTo>
                    <a:pt x="1209" y="0"/>
                  </a:moveTo>
                  <a:cubicBezTo>
                    <a:pt x="552" y="0"/>
                    <a:pt x="1" y="552"/>
                    <a:pt x="1" y="1209"/>
                  </a:cubicBezTo>
                  <a:lnTo>
                    <a:pt x="1" y="1941"/>
                  </a:lnTo>
                  <a:cubicBezTo>
                    <a:pt x="1" y="2091"/>
                    <a:pt x="120" y="2210"/>
                    <a:pt x="284" y="2210"/>
                  </a:cubicBezTo>
                  <a:cubicBezTo>
                    <a:pt x="433" y="2210"/>
                    <a:pt x="552" y="2091"/>
                    <a:pt x="552" y="1941"/>
                  </a:cubicBezTo>
                  <a:lnTo>
                    <a:pt x="552" y="1209"/>
                  </a:lnTo>
                  <a:cubicBezTo>
                    <a:pt x="552" y="851"/>
                    <a:pt x="851" y="552"/>
                    <a:pt x="1209" y="552"/>
                  </a:cubicBezTo>
                  <a:lnTo>
                    <a:pt x="1942" y="552"/>
                  </a:lnTo>
                  <a:cubicBezTo>
                    <a:pt x="2091" y="552"/>
                    <a:pt x="2211" y="432"/>
                    <a:pt x="2211" y="283"/>
                  </a:cubicBezTo>
                  <a:cubicBezTo>
                    <a:pt x="2211" y="119"/>
                    <a:pt x="2091" y="0"/>
                    <a:pt x="1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830526" y="3438866"/>
              <a:ext cx="55386" cy="55386"/>
            </a:xfrm>
            <a:custGeom>
              <a:avLst/>
              <a:gdLst/>
              <a:ahLst/>
              <a:cxnLst/>
              <a:rect l="l" t="t" r="r" b="b"/>
              <a:pathLst>
                <a:path w="2211" h="2211" extrusionOk="0">
                  <a:moveTo>
                    <a:pt x="284" y="1"/>
                  </a:moveTo>
                  <a:cubicBezTo>
                    <a:pt x="120" y="1"/>
                    <a:pt x="1" y="120"/>
                    <a:pt x="1" y="270"/>
                  </a:cubicBezTo>
                  <a:lnTo>
                    <a:pt x="1" y="986"/>
                  </a:lnTo>
                  <a:cubicBezTo>
                    <a:pt x="1" y="1658"/>
                    <a:pt x="552" y="2211"/>
                    <a:pt x="1209" y="2211"/>
                  </a:cubicBezTo>
                  <a:lnTo>
                    <a:pt x="1942" y="2211"/>
                  </a:lnTo>
                  <a:cubicBezTo>
                    <a:pt x="2091" y="2211"/>
                    <a:pt x="2211" y="2076"/>
                    <a:pt x="2211" y="1927"/>
                  </a:cubicBezTo>
                  <a:cubicBezTo>
                    <a:pt x="2211" y="1777"/>
                    <a:pt x="2091" y="1658"/>
                    <a:pt x="1942" y="1658"/>
                  </a:cubicBezTo>
                  <a:lnTo>
                    <a:pt x="1209" y="1658"/>
                  </a:lnTo>
                  <a:cubicBezTo>
                    <a:pt x="851" y="1658"/>
                    <a:pt x="552" y="1359"/>
                    <a:pt x="552" y="986"/>
                  </a:cubicBezTo>
                  <a:lnTo>
                    <a:pt x="552" y="270"/>
                  </a:lnTo>
                  <a:cubicBezTo>
                    <a:pt x="552" y="120"/>
                    <a:pt x="433" y="1"/>
                    <a:pt x="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1958456" y="3310960"/>
              <a:ext cx="55386" cy="55386"/>
            </a:xfrm>
            <a:custGeom>
              <a:avLst/>
              <a:gdLst/>
              <a:ahLst/>
              <a:cxnLst/>
              <a:rect l="l" t="t" r="r" b="b"/>
              <a:pathLst>
                <a:path w="2211" h="2211" extrusionOk="0">
                  <a:moveTo>
                    <a:pt x="269" y="0"/>
                  </a:moveTo>
                  <a:cubicBezTo>
                    <a:pt x="120" y="0"/>
                    <a:pt x="0" y="119"/>
                    <a:pt x="0" y="283"/>
                  </a:cubicBezTo>
                  <a:cubicBezTo>
                    <a:pt x="0" y="432"/>
                    <a:pt x="120" y="552"/>
                    <a:pt x="269" y="552"/>
                  </a:cubicBezTo>
                  <a:lnTo>
                    <a:pt x="986" y="552"/>
                  </a:lnTo>
                  <a:cubicBezTo>
                    <a:pt x="1359" y="552"/>
                    <a:pt x="1657" y="851"/>
                    <a:pt x="1657" y="1209"/>
                  </a:cubicBezTo>
                  <a:lnTo>
                    <a:pt x="1657" y="1941"/>
                  </a:lnTo>
                  <a:cubicBezTo>
                    <a:pt x="1657" y="2091"/>
                    <a:pt x="1777" y="2210"/>
                    <a:pt x="1926" y="2210"/>
                  </a:cubicBezTo>
                  <a:cubicBezTo>
                    <a:pt x="2075" y="2210"/>
                    <a:pt x="2210" y="2091"/>
                    <a:pt x="2210" y="1941"/>
                  </a:cubicBezTo>
                  <a:lnTo>
                    <a:pt x="2210" y="1209"/>
                  </a:lnTo>
                  <a:cubicBezTo>
                    <a:pt x="2210" y="552"/>
                    <a:pt x="1657" y="0"/>
                    <a:pt x="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1958456" y="3438866"/>
              <a:ext cx="55386" cy="55386"/>
            </a:xfrm>
            <a:custGeom>
              <a:avLst/>
              <a:gdLst/>
              <a:ahLst/>
              <a:cxnLst/>
              <a:rect l="l" t="t" r="r" b="b"/>
              <a:pathLst>
                <a:path w="2211" h="2211" extrusionOk="0">
                  <a:moveTo>
                    <a:pt x="1926" y="1"/>
                  </a:moveTo>
                  <a:cubicBezTo>
                    <a:pt x="1777" y="1"/>
                    <a:pt x="1657" y="120"/>
                    <a:pt x="1657" y="270"/>
                  </a:cubicBezTo>
                  <a:lnTo>
                    <a:pt x="1657" y="986"/>
                  </a:lnTo>
                  <a:cubicBezTo>
                    <a:pt x="1657" y="1359"/>
                    <a:pt x="1359" y="1658"/>
                    <a:pt x="986" y="1658"/>
                  </a:cubicBezTo>
                  <a:lnTo>
                    <a:pt x="269" y="1658"/>
                  </a:lnTo>
                  <a:cubicBezTo>
                    <a:pt x="120" y="1658"/>
                    <a:pt x="0" y="1777"/>
                    <a:pt x="0" y="1927"/>
                  </a:cubicBezTo>
                  <a:cubicBezTo>
                    <a:pt x="0" y="2076"/>
                    <a:pt x="120" y="2211"/>
                    <a:pt x="269" y="2211"/>
                  </a:cubicBezTo>
                  <a:lnTo>
                    <a:pt x="986" y="2211"/>
                  </a:lnTo>
                  <a:cubicBezTo>
                    <a:pt x="1657" y="2211"/>
                    <a:pt x="2210" y="1658"/>
                    <a:pt x="2210" y="986"/>
                  </a:cubicBezTo>
                  <a:lnTo>
                    <a:pt x="2210" y="270"/>
                  </a:lnTo>
                  <a:cubicBezTo>
                    <a:pt x="2210" y="120"/>
                    <a:pt x="2075" y="1"/>
                    <a:pt x="1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1903847" y="3168376"/>
              <a:ext cx="16633" cy="13677"/>
            </a:xfrm>
            <a:custGeom>
              <a:avLst/>
              <a:gdLst/>
              <a:ahLst/>
              <a:cxnLst/>
              <a:rect l="l" t="t" r="r" b="b"/>
              <a:pathLst>
                <a:path w="664" h="546" extrusionOk="0">
                  <a:moveTo>
                    <a:pt x="302" y="0"/>
                  </a:moveTo>
                  <a:cubicBezTo>
                    <a:pt x="292" y="0"/>
                    <a:pt x="280" y="1"/>
                    <a:pt x="269" y="2"/>
                  </a:cubicBezTo>
                  <a:cubicBezTo>
                    <a:pt x="150" y="18"/>
                    <a:pt x="44" y="107"/>
                    <a:pt x="30" y="211"/>
                  </a:cubicBezTo>
                  <a:cubicBezTo>
                    <a:pt x="0" y="331"/>
                    <a:pt x="60" y="450"/>
                    <a:pt x="150" y="510"/>
                  </a:cubicBezTo>
                  <a:cubicBezTo>
                    <a:pt x="191" y="534"/>
                    <a:pt x="240" y="546"/>
                    <a:pt x="290" y="546"/>
                  </a:cubicBezTo>
                  <a:cubicBezTo>
                    <a:pt x="364" y="546"/>
                    <a:pt x="439" y="519"/>
                    <a:pt x="492" y="466"/>
                  </a:cubicBezTo>
                  <a:cubicBezTo>
                    <a:pt x="664" y="295"/>
                    <a:pt x="53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1830526" y="3337889"/>
              <a:ext cx="183316" cy="124198"/>
            </a:xfrm>
            <a:custGeom>
              <a:avLst/>
              <a:gdLst/>
              <a:ahLst/>
              <a:cxnLst/>
              <a:rect l="l" t="t" r="r" b="b"/>
              <a:pathLst>
                <a:path w="7318" h="4958" extrusionOk="0">
                  <a:moveTo>
                    <a:pt x="3644" y="1643"/>
                  </a:moveTo>
                  <a:cubicBezTo>
                    <a:pt x="3778" y="1643"/>
                    <a:pt x="3883" y="1747"/>
                    <a:pt x="3883" y="1882"/>
                  </a:cubicBezTo>
                  <a:lnTo>
                    <a:pt x="3883" y="2300"/>
                  </a:lnTo>
                  <a:lnTo>
                    <a:pt x="3390" y="2300"/>
                  </a:lnTo>
                  <a:lnTo>
                    <a:pt x="3390" y="1882"/>
                  </a:lnTo>
                  <a:cubicBezTo>
                    <a:pt x="3390" y="1747"/>
                    <a:pt x="3509" y="1643"/>
                    <a:pt x="3644" y="1643"/>
                  </a:cubicBezTo>
                  <a:close/>
                  <a:moveTo>
                    <a:pt x="4943" y="2852"/>
                  </a:moveTo>
                  <a:lnTo>
                    <a:pt x="4943" y="3106"/>
                  </a:lnTo>
                  <a:cubicBezTo>
                    <a:pt x="4943" y="3240"/>
                    <a:pt x="4839" y="3359"/>
                    <a:pt x="4704" y="3359"/>
                  </a:cubicBezTo>
                  <a:lnTo>
                    <a:pt x="4689" y="3359"/>
                  </a:lnTo>
                  <a:cubicBezTo>
                    <a:pt x="4554" y="3359"/>
                    <a:pt x="4435" y="3240"/>
                    <a:pt x="4435" y="3106"/>
                  </a:cubicBezTo>
                  <a:lnTo>
                    <a:pt x="4435" y="2852"/>
                  </a:lnTo>
                  <a:close/>
                  <a:moveTo>
                    <a:pt x="3644" y="0"/>
                  </a:moveTo>
                  <a:cubicBezTo>
                    <a:pt x="3136" y="0"/>
                    <a:pt x="2629" y="224"/>
                    <a:pt x="2285" y="597"/>
                  </a:cubicBezTo>
                  <a:cubicBezTo>
                    <a:pt x="2181" y="701"/>
                    <a:pt x="2181" y="881"/>
                    <a:pt x="2300" y="986"/>
                  </a:cubicBezTo>
                  <a:cubicBezTo>
                    <a:pt x="2348" y="1034"/>
                    <a:pt x="2413" y="1057"/>
                    <a:pt x="2479" y="1057"/>
                  </a:cubicBezTo>
                  <a:cubicBezTo>
                    <a:pt x="2555" y="1057"/>
                    <a:pt x="2632" y="1026"/>
                    <a:pt x="2688" y="970"/>
                  </a:cubicBezTo>
                  <a:cubicBezTo>
                    <a:pt x="2942" y="701"/>
                    <a:pt x="3270" y="552"/>
                    <a:pt x="3644" y="552"/>
                  </a:cubicBezTo>
                  <a:cubicBezTo>
                    <a:pt x="4361" y="552"/>
                    <a:pt x="4943" y="1135"/>
                    <a:pt x="4943" y="1866"/>
                  </a:cubicBezTo>
                  <a:lnTo>
                    <a:pt x="4943" y="2300"/>
                  </a:lnTo>
                  <a:lnTo>
                    <a:pt x="4435" y="2300"/>
                  </a:lnTo>
                  <a:lnTo>
                    <a:pt x="4435" y="1882"/>
                  </a:lnTo>
                  <a:cubicBezTo>
                    <a:pt x="4435" y="1448"/>
                    <a:pt x="4076" y="1090"/>
                    <a:pt x="3644" y="1090"/>
                  </a:cubicBezTo>
                  <a:cubicBezTo>
                    <a:pt x="3196" y="1090"/>
                    <a:pt x="2838" y="1448"/>
                    <a:pt x="2838" y="1882"/>
                  </a:cubicBezTo>
                  <a:lnTo>
                    <a:pt x="2838" y="2300"/>
                  </a:lnTo>
                  <a:lnTo>
                    <a:pt x="2330" y="2300"/>
                  </a:lnTo>
                  <a:lnTo>
                    <a:pt x="2330" y="1866"/>
                  </a:lnTo>
                  <a:cubicBezTo>
                    <a:pt x="2330" y="1702"/>
                    <a:pt x="2211" y="1583"/>
                    <a:pt x="2061" y="1583"/>
                  </a:cubicBezTo>
                  <a:cubicBezTo>
                    <a:pt x="1912" y="1583"/>
                    <a:pt x="1777" y="1702"/>
                    <a:pt x="1777" y="1866"/>
                  </a:cubicBezTo>
                  <a:lnTo>
                    <a:pt x="1777" y="2300"/>
                  </a:lnTo>
                  <a:lnTo>
                    <a:pt x="284" y="2300"/>
                  </a:lnTo>
                  <a:cubicBezTo>
                    <a:pt x="120" y="2300"/>
                    <a:pt x="1" y="2434"/>
                    <a:pt x="1" y="2583"/>
                  </a:cubicBezTo>
                  <a:cubicBezTo>
                    <a:pt x="1" y="2732"/>
                    <a:pt x="120" y="2852"/>
                    <a:pt x="284" y="2852"/>
                  </a:cubicBezTo>
                  <a:lnTo>
                    <a:pt x="1777" y="2852"/>
                  </a:lnTo>
                  <a:lnTo>
                    <a:pt x="1777" y="3255"/>
                  </a:lnTo>
                  <a:cubicBezTo>
                    <a:pt x="1777" y="3807"/>
                    <a:pt x="1942" y="4345"/>
                    <a:pt x="2255" y="4793"/>
                  </a:cubicBezTo>
                  <a:cubicBezTo>
                    <a:pt x="2300" y="4868"/>
                    <a:pt x="2390" y="4912"/>
                    <a:pt x="2479" y="4912"/>
                  </a:cubicBezTo>
                  <a:cubicBezTo>
                    <a:pt x="2539" y="4912"/>
                    <a:pt x="2583" y="4898"/>
                    <a:pt x="2629" y="4868"/>
                  </a:cubicBezTo>
                  <a:cubicBezTo>
                    <a:pt x="2762" y="4779"/>
                    <a:pt x="2792" y="4614"/>
                    <a:pt x="2703" y="4494"/>
                  </a:cubicBezTo>
                  <a:cubicBezTo>
                    <a:pt x="2464" y="4121"/>
                    <a:pt x="2330" y="3703"/>
                    <a:pt x="2330" y="3255"/>
                  </a:cubicBezTo>
                  <a:lnTo>
                    <a:pt x="2330" y="2852"/>
                  </a:lnTo>
                  <a:lnTo>
                    <a:pt x="2838" y="2852"/>
                  </a:lnTo>
                  <a:lnTo>
                    <a:pt x="2838" y="3210"/>
                  </a:lnTo>
                  <a:cubicBezTo>
                    <a:pt x="2838" y="4166"/>
                    <a:pt x="3629" y="4958"/>
                    <a:pt x="4584" y="4958"/>
                  </a:cubicBezTo>
                  <a:lnTo>
                    <a:pt x="5241" y="4958"/>
                  </a:lnTo>
                  <a:cubicBezTo>
                    <a:pt x="5406" y="4958"/>
                    <a:pt x="5526" y="4823"/>
                    <a:pt x="5526" y="4673"/>
                  </a:cubicBezTo>
                  <a:cubicBezTo>
                    <a:pt x="5526" y="4524"/>
                    <a:pt x="5406" y="4405"/>
                    <a:pt x="5241" y="4405"/>
                  </a:cubicBezTo>
                  <a:lnTo>
                    <a:pt x="4584" y="4405"/>
                  </a:lnTo>
                  <a:cubicBezTo>
                    <a:pt x="3927" y="4405"/>
                    <a:pt x="3390" y="3867"/>
                    <a:pt x="3390" y="3210"/>
                  </a:cubicBezTo>
                  <a:lnTo>
                    <a:pt x="3390" y="2852"/>
                  </a:lnTo>
                  <a:lnTo>
                    <a:pt x="3883" y="2852"/>
                  </a:lnTo>
                  <a:lnTo>
                    <a:pt x="3883" y="3106"/>
                  </a:lnTo>
                  <a:cubicBezTo>
                    <a:pt x="3883" y="3539"/>
                    <a:pt x="4241" y="3897"/>
                    <a:pt x="4689" y="3897"/>
                  </a:cubicBezTo>
                  <a:lnTo>
                    <a:pt x="4704" y="3897"/>
                  </a:lnTo>
                  <a:cubicBezTo>
                    <a:pt x="5137" y="3897"/>
                    <a:pt x="5496" y="3539"/>
                    <a:pt x="5496" y="3106"/>
                  </a:cubicBezTo>
                  <a:lnTo>
                    <a:pt x="5496" y="2852"/>
                  </a:lnTo>
                  <a:lnTo>
                    <a:pt x="7033" y="2852"/>
                  </a:lnTo>
                  <a:cubicBezTo>
                    <a:pt x="7182" y="2852"/>
                    <a:pt x="7317" y="2732"/>
                    <a:pt x="7317" y="2583"/>
                  </a:cubicBezTo>
                  <a:cubicBezTo>
                    <a:pt x="7317" y="2434"/>
                    <a:pt x="7182" y="2300"/>
                    <a:pt x="7033" y="2300"/>
                  </a:cubicBezTo>
                  <a:lnTo>
                    <a:pt x="5496" y="2300"/>
                  </a:lnTo>
                  <a:lnTo>
                    <a:pt x="5496" y="1866"/>
                  </a:lnTo>
                  <a:cubicBezTo>
                    <a:pt x="5496" y="836"/>
                    <a:pt x="4659" y="0"/>
                    <a:pt x="3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49"/>
          <p:cNvGrpSpPr/>
          <p:nvPr/>
        </p:nvGrpSpPr>
        <p:grpSpPr>
          <a:xfrm>
            <a:off x="2536360" y="3177795"/>
            <a:ext cx="287298" cy="353481"/>
            <a:chOff x="2536360" y="3177795"/>
            <a:chExt cx="287298" cy="353481"/>
          </a:xfrm>
        </p:grpSpPr>
        <p:sp>
          <p:nvSpPr>
            <p:cNvPr id="1017" name="Google Shape;1017;p49"/>
            <p:cNvSpPr/>
            <p:nvPr/>
          </p:nvSpPr>
          <p:spPr>
            <a:xfrm>
              <a:off x="2536360" y="3177795"/>
              <a:ext cx="287298" cy="353481"/>
            </a:xfrm>
            <a:custGeom>
              <a:avLst/>
              <a:gdLst/>
              <a:ahLst/>
              <a:cxnLst/>
              <a:rect l="l" t="t" r="r" b="b"/>
              <a:pathLst>
                <a:path w="11469" h="14111" extrusionOk="0">
                  <a:moveTo>
                    <a:pt x="5392" y="552"/>
                  </a:moveTo>
                  <a:cubicBezTo>
                    <a:pt x="6497" y="552"/>
                    <a:pt x="7482" y="1165"/>
                    <a:pt x="7990" y="2150"/>
                  </a:cubicBezTo>
                  <a:cubicBezTo>
                    <a:pt x="8039" y="2249"/>
                    <a:pt x="8140" y="2307"/>
                    <a:pt x="8241" y="2307"/>
                  </a:cubicBezTo>
                  <a:cubicBezTo>
                    <a:pt x="8262" y="2307"/>
                    <a:pt x="8282" y="2305"/>
                    <a:pt x="8303" y="2300"/>
                  </a:cubicBezTo>
                  <a:cubicBezTo>
                    <a:pt x="8482" y="2240"/>
                    <a:pt x="8661" y="2224"/>
                    <a:pt x="8840" y="2224"/>
                  </a:cubicBezTo>
                  <a:cubicBezTo>
                    <a:pt x="9378" y="2224"/>
                    <a:pt x="9901" y="2449"/>
                    <a:pt x="10304" y="2837"/>
                  </a:cubicBezTo>
                  <a:cubicBezTo>
                    <a:pt x="10692" y="3240"/>
                    <a:pt x="10917" y="3748"/>
                    <a:pt x="10917" y="4301"/>
                  </a:cubicBezTo>
                  <a:cubicBezTo>
                    <a:pt x="10917" y="4823"/>
                    <a:pt x="10708" y="5330"/>
                    <a:pt x="10334" y="5719"/>
                  </a:cubicBezTo>
                  <a:cubicBezTo>
                    <a:pt x="9946" y="6122"/>
                    <a:pt x="9453" y="6346"/>
                    <a:pt x="8930" y="6361"/>
                  </a:cubicBezTo>
                  <a:lnTo>
                    <a:pt x="6690" y="6361"/>
                  </a:lnTo>
                  <a:lnTo>
                    <a:pt x="6019" y="5615"/>
                  </a:lnTo>
                  <a:cubicBezTo>
                    <a:pt x="5973" y="5555"/>
                    <a:pt x="5899" y="5525"/>
                    <a:pt x="5824" y="5525"/>
                  </a:cubicBezTo>
                  <a:cubicBezTo>
                    <a:pt x="5735" y="5525"/>
                    <a:pt x="5660" y="5555"/>
                    <a:pt x="5615" y="5615"/>
                  </a:cubicBezTo>
                  <a:lnTo>
                    <a:pt x="4944" y="6361"/>
                  </a:lnTo>
                  <a:lnTo>
                    <a:pt x="2047" y="6361"/>
                  </a:lnTo>
                  <a:cubicBezTo>
                    <a:pt x="1225" y="6361"/>
                    <a:pt x="554" y="5689"/>
                    <a:pt x="554" y="4868"/>
                  </a:cubicBezTo>
                  <a:cubicBezTo>
                    <a:pt x="554" y="4046"/>
                    <a:pt x="1225" y="3375"/>
                    <a:pt x="2047" y="3375"/>
                  </a:cubicBezTo>
                  <a:cubicBezTo>
                    <a:pt x="2091" y="3375"/>
                    <a:pt x="2136" y="3375"/>
                    <a:pt x="2196" y="3389"/>
                  </a:cubicBezTo>
                  <a:cubicBezTo>
                    <a:pt x="2205" y="3390"/>
                    <a:pt x="2214" y="3391"/>
                    <a:pt x="2222" y="3391"/>
                  </a:cubicBezTo>
                  <a:cubicBezTo>
                    <a:pt x="2361" y="3391"/>
                    <a:pt x="2480" y="3276"/>
                    <a:pt x="2495" y="3136"/>
                  </a:cubicBezTo>
                  <a:cubicBezTo>
                    <a:pt x="2658" y="1657"/>
                    <a:pt x="3898" y="552"/>
                    <a:pt x="5392" y="552"/>
                  </a:cubicBezTo>
                  <a:close/>
                  <a:moveTo>
                    <a:pt x="5824" y="6212"/>
                  </a:moveTo>
                  <a:lnTo>
                    <a:pt x="6975" y="7496"/>
                  </a:lnTo>
                  <a:lnTo>
                    <a:pt x="6571" y="7496"/>
                  </a:lnTo>
                  <a:cubicBezTo>
                    <a:pt x="6421" y="7496"/>
                    <a:pt x="6302" y="7630"/>
                    <a:pt x="6302" y="7779"/>
                  </a:cubicBezTo>
                  <a:lnTo>
                    <a:pt x="6302" y="9661"/>
                  </a:lnTo>
                  <a:lnTo>
                    <a:pt x="5362" y="9661"/>
                  </a:lnTo>
                  <a:lnTo>
                    <a:pt x="5362" y="7779"/>
                  </a:lnTo>
                  <a:cubicBezTo>
                    <a:pt x="5362" y="7630"/>
                    <a:pt x="5227" y="7496"/>
                    <a:pt x="5078" y="7496"/>
                  </a:cubicBezTo>
                  <a:lnTo>
                    <a:pt x="4675" y="7496"/>
                  </a:lnTo>
                  <a:lnTo>
                    <a:pt x="5824" y="6212"/>
                  </a:lnTo>
                  <a:close/>
                  <a:moveTo>
                    <a:pt x="8408" y="8048"/>
                  </a:moveTo>
                  <a:lnTo>
                    <a:pt x="8408" y="11170"/>
                  </a:lnTo>
                  <a:lnTo>
                    <a:pt x="3241" y="11170"/>
                  </a:lnTo>
                  <a:lnTo>
                    <a:pt x="3241" y="8048"/>
                  </a:lnTo>
                  <a:lnTo>
                    <a:pt x="4809" y="8048"/>
                  </a:lnTo>
                  <a:lnTo>
                    <a:pt x="4809" y="9945"/>
                  </a:lnTo>
                  <a:cubicBezTo>
                    <a:pt x="4809" y="10094"/>
                    <a:pt x="4928" y="10214"/>
                    <a:pt x="5078" y="10214"/>
                  </a:cubicBezTo>
                  <a:lnTo>
                    <a:pt x="6571" y="10214"/>
                  </a:lnTo>
                  <a:cubicBezTo>
                    <a:pt x="6720" y="10214"/>
                    <a:pt x="6855" y="10094"/>
                    <a:pt x="6855" y="9945"/>
                  </a:cubicBezTo>
                  <a:lnTo>
                    <a:pt x="6855" y="8048"/>
                  </a:lnTo>
                  <a:close/>
                  <a:moveTo>
                    <a:pt x="8930" y="6913"/>
                  </a:moveTo>
                  <a:cubicBezTo>
                    <a:pt x="9259" y="6929"/>
                    <a:pt x="9543" y="7212"/>
                    <a:pt x="9543" y="7540"/>
                  </a:cubicBezTo>
                  <a:lnTo>
                    <a:pt x="9543" y="11677"/>
                  </a:lnTo>
                  <a:cubicBezTo>
                    <a:pt x="9543" y="12020"/>
                    <a:pt x="9259" y="12304"/>
                    <a:pt x="8916" y="12304"/>
                  </a:cubicBezTo>
                  <a:lnTo>
                    <a:pt x="7034" y="12304"/>
                  </a:lnTo>
                  <a:cubicBezTo>
                    <a:pt x="6885" y="12304"/>
                    <a:pt x="6765" y="12424"/>
                    <a:pt x="6765" y="12587"/>
                  </a:cubicBezTo>
                  <a:cubicBezTo>
                    <a:pt x="6765" y="12737"/>
                    <a:pt x="6885" y="12856"/>
                    <a:pt x="7034" y="12856"/>
                  </a:cubicBezTo>
                  <a:lnTo>
                    <a:pt x="10393" y="12856"/>
                  </a:lnTo>
                  <a:lnTo>
                    <a:pt x="10393" y="12976"/>
                  </a:lnTo>
                  <a:cubicBezTo>
                    <a:pt x="10393" y="13290"/>
                    <a:pt x="10140" y="13559"/>
                    <a:pt x="9826" y="13559"/>
                  </a:cubicBezTo>
                  <a:lnTo>
                    <a:pt x="1808" y="13559"/>
                  </a:lnTo>
                  <a:cubicBezTo>
                    <a:pt x="1494" y="13559"/>
                    <a:pt x="1240" y="13290"/>
                    <a:pt x="1240" y="12976"/>
                  </a:cubicBezTo>
                  <a:lnTo>
                    <a:pt x="1240" y="12856"/>
                  </a:lnTo>
                  <a:lnTo>
                    <a:pt x="4615" y="12856"/>
                  </a:lnTo>
                  <a:cubicBezTo>
                    <a:pt x="4765" y="12856"/>
                    <a:pt x="4884" y="12737"/>
                    <a:pt x="4884" y="12587"/>
                  </a:cubicBezTo>
                  <a:cubicBezTo>
                    <a:pt x="4884" y="12424"/>
                    <a:pt x="4765" y="12304"/>
                    <a:pt x="4615" y="12304"/>
                  </a:cubicBezTo>
                  <a:lnTo>
                    <a:pt x="2734" y="12304"/>
                  </a:lnTo>
                  <a:cubicBezTo>
                    <a:pt x="2375" y="12304"/>
                    <a:pt x="2091" y="12020"/>
                    <a:pt x="2091" y="11677"/>
                  </a:cubicBezTo>
                  <a:lnTo>
                    <a:pt x="2091" y="7540"/>
                  </a:lnTo>
                  <a:cubicBezTo>
                    <a:pt x="2091" y="7212"/>
                    <a:pt x="2360" y="6943"/>
                    <a:pt x="2688" y="6913"/>
                  </a:cubicBezTo>
                  <a:lnTo>
                    <a:pt x="4450" y="6913"/>
                  </a:lnTo>
                  <a:lnTo>
                    <a:pt x="3928" y="7496"/>
                  </a:lnTo>
                  <a:lnTo>
                    <a:pt x="2957" y="7496"/>
                  </a:lnTo>
                  <a:cubicBezTo>
                    <a:pt x="2808" y="7496"/>
                    <a:pt x="2688" y="7630"/>
                    <a:pt x="2688" y="7779"/>
                  </a:cubicBezTo>
                  <a:lnTo>
                    <a:pt x="2688" y="11453"/>
                  </a:lnTo>
                  <a:cubicBezTo>
                    <a:pt x="2688" y="11602"/>
                    <a:pt x="2808" y="11721"/>
                    <a:pt x="2957" y="11721"/>
                  </a:cubicBezTo>
                  <a:lnTo>
                    <a:pt x="8677" y="11721"/>
                  </a:lnTo>
                  <a:cubicBezTo>
                    <a:pt x="8826" y="11721"/>
                    <a:pt x="8960" y="11602"/>
                    <a:pt x="8960" y="11453"/>
                  </a:cubicBezTo>
                  <a:lnTo>
                    <a:pt x="8960" y="7779"/>
                  </a:lnTo>
                  <a:cubicBezTo>
                    <a:pt x="8960" y="7630"/>
                    <a:pt x="8826" y="7496"/>
                    <a:pt x="8677" y="7496"/>
                  </a:cubicBezTo>
                  <a:lnTo>
                    <a:pt x="7706" y="7496"/>
                  </a:lnTo>
                  <a:lnTo>
                    <a:pt x="7184" y="6913"/>
                  </a:lnTo>
                  <a:close/>
                  <a:moveTo>
                    <a:pt x="5392" y="0"/>
                  </a:moveTo>
                  <a:cubicBezTo>
                    <a:pt x="4526" y="0"/>
                    <a:pt x="3704" y="313"/>
                    <a:pt x="3062" y="881"/>
                  </a:cubicBezTo>
                  <a:cubicBezTo>
                    <a:pt x="2495" y="1404"/>
                    <a:pt x="2121" y="2075"/>
                    <a:pt x="1987" y="2822"/>
                  </a:cubicBezTo>
                  <a:cubicBezTo>
                    <a:pt x="882" y="2867"/>
                    <a:pt x="0" y="3763"/>
                    <a:pt x="0" y="4868"/>
                  </a:cubicBezTo>
                  <a:cubicBezTo>
                    <a:pt x="0" y="5898"/>
                    <a:pt x="763" y="6750"/>
                    <a:pt x="1748" y="6899"/>
                  </a:cubicBezTo>
                  <a:cubicBezTo>
                    <a:pt x="1613" y="7078"/>
                    <a:pt x="1553" y="7301"/>
                    <a:pt x="1553" y="7540"/>
                  </a:cubicBezTo>
                  <a:lnTo>
                    <a:pt x="1553" y="11677"/>
                  </a:lnTo>
                  <a:cubicBezTo>
                    <a:pt x="1553" y="11901"/>
                    <a:pt x="1613" y="12125"/>
                    <a:pt x="1733" y="12304"/>
                  </a:cubicBezTo>
                  <a:lnTo>
                    <a:pt x="972" y="12304"/>
                  </a:lnTo>
                  <a:cubicBezTo>
                    <a:pt x="807" y="12304"/>
                    <a:pt x="687" y="12424"/>
                    <a:pt x="687" y="12587"/>
                  </a:cubicBezTo>
                  <a:lnTo>
                    <a:pt x="687" y="12976"/>
                  </a:lnTo>
                  <a:cubicBezTo>
                    <a:pt x="687" y="13603"/>
                    <a:pt x="1195" y="14111"/>
                    <a:pt x="1808" y="14111"/>
                  </a:cubicBezTo>
                  <a:lnTo>
                    <a:pt x="9826" y="14111"/>
                  </a:lnTo>
                  <a:cubicBezTo>
                    <a:pt x="10439" y="14111"/>
                    <a:pt x="10947" y="13603"/>
                    <a:pt x="10947" y="12976"/>
                  </a:cubicBezTo>
                  <a:lnTo>
                    <a:pt x="10947" y="12587"/>
                  </a:lnTo>
                  <a:cubicBezTo>
                    <a:pt x="10947" y="12424"/>
                    <a:pt x="10827" y="12304"/>
                    <a:pt x="10678" y="12304"/>
                  </a:cubicBezTo>
                  <a:lnTo>
                    <a:pt x="9916" y="12304"/>
                  </a:lnTo>
                  <a:cubicBezTo>
                    <a:pt x="10021" y="12125"/>
                    <a:pt x="10095" y="11901"/>
                    <a:pt x="10095" y="11677"/>
                  </a:cubicBezTo>
                  <a:lnTo>
                    <a:pt x="10095" y="7540"/>
                  </a:lnTo>
                  <a:cubicBezTo>
                    <a:pt x="10095" y="7242"/>
                    <a:pt x="9975" y="6959"/>
                    <a:pt x="9782" y="6750"/>
                  </a:cubicBezTo>
                  <a:cubicBezTo>
                    <a:pt x="10125" y="6600"/>
                    <a:pt x="10453" y="6391"/>
                    <a:pt x="10722" y="6107"/>
                  </a:cubicBezTo>
                  <a:cubicBezTo>
                    <a:pt x="11200" y="5615"/>
                    <a:pt x="11469" y="4972"/>
                    <a:pt x="11469" y="4301"/>
                  </a:cubicBezTo>
                  <a:cubicBezTo>
                    <a:pt x="11469" y="2867"/>
                    <a:pt x="10274" y="1673"/>
                    <a:pt x="8840" y="1673"/>
                  </a:cubicBezTo>
                  <a:cubicBezTo>
                    <a:pt x="8691" y="1673"/>
                    <a:pt x="8528" y="1687"/>
                    <a:pt x="8378" y="1717"/>
                  </a:cubicBezTo>
                  <a:cubicBezTo>
                    <a:pt x="8094" y="1239"/>
                    <a:pt x="7706" y="821"/>
                    <a:pt x="7228" y="522"/>
                  </a:cubicBezTo>
                  <a:cubicBezTo>
                    <a:pt x="6676" y="179"/>
                    <a:pt x="6033" y="0"/>
                    <a:pt x="5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2710683" y="3244728"/>
              <a:ext cx="42284" cy="60997"/>
            </a:xfrm>
            <a:custGeom>
              <a:avLst/>
              <a:gdLst/>
              <a:ahLst/>
              <a:cxnLst/>
              <a:rect l="l" t="t" r="r" b="b"/>
              <a:pathLst>
                <a:path w="1688" h="2435" extrusionOk="0">
                  <a:moveTo>
                    <a:pt x="822" y="554"/>
                  </a:moveTo>
                  <a:cubicBezTo>
                    <a:pt x="911" y="554"/>
                    <a:pt x="971" y="628"/>
                    <a:pt x="971" y="717"/>
                  </a:cubicBezTo>
                  <a:cubicBezTo>
                    <a:pt x="971" y="792"/>
                    <a:pt x="911" y="866"/>
                    <a:pt x="822" y="866"/>
                  </a:cubicBezTo>
                  <a:lnTo>
                    <a:pt x="553" y="866"/>
                  </a:lnTo>
                  <a:lnTo>
                    <a:pt x="553" y="554"/>
                  </a:lnTo>
                  <a:close/>
                  <a:moveTo>
                    <a:pt x="911" y="1420"/>
                  </a:moveTo>
                  <a:cubicBezTo>
                    <a:pt x="1045" y="1420"/>
                    <a:pt x="1150" y="1524"/>
                    <a:pt x="1150" y="1643"/>
                  </a:cubicBezTo>
                  <a:cubicBezTo>
                    <a:pt x="1150" y="1778"/>
                    <a:pt x="1045" y="1882"/>
                    <a:pt x="911" y="1882"/>
                  </a:cubicBezTo>
                  <a:lnTo>
                    <a:pt x="553" y="1882"/>
                  </a:lnTo>
                  <a:lnTo>
                    <a:pt x="553" y="1420"/>
                  </a:lnTo>
                  <a:close/>
                  <a:moveTo>
                    <a:pt x="269" y="0"/>
                  </a:moveTo>
                  <a:cubicBezTo>
                    <a:pt x="119" y="0"/>
                    <a:pt x="0" y="135"/>
                    <a:pt x="0" y="285"/>
                  </a:cubicBezTo>
                  <a:lnTo>
                    <a:pt x="0" y="2151"/>
                  </a:lnTo>
                  <a:cubicBezTo>
                    <a:pt x="0" y="2300"/>
                    <a:pt x="119" y="2435"/>
                    <a:pt x="269" y="2435"/>
                  </a:cubicBezTo>
                  <a:lnTo>
                    <a:pt x="911" y="2435"/>
                  </a:lnTo>
                  <a:cubicBezTo>
                    <a:pt x="1344" y="2435"/>
                    <a:pt x="1688" y="2077"/>
                    <a:pt x="1688" y="1643"/>
                  </a:cubicBezTo>
                  <a:cubicBezTo>
                    <a:pt x="1688" y="1420"/>
                    <a:pt x="1598" y="1211"/>
                    <a:pt x="1434" y="1061"/>
                  </a:cubicBezTo>
                  <a:cubicBezTo>
                    <a:pt x="1493" y="956"/>
                    <a:pt x="1523" y="837"/>
                    <a:pt x="1523" y="717"/>
                  </a:cubicBezTo>
                  <a:cubicBezTo>
                    <a:pt x="1523" y="329"/>
                    <a:pt x="1210" y="0"/>
                    <a:pt x="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2664290" y="3244728"/>
              <a:ext cx="39679" cy="60997"/>
            </a:xfrm>
            <a:custGeom>
              <a:avLst/>
              <a:gdLst/>
              <a:ahLst/>
              <a:cxnLst/>
              <a:rect l="l" t="t" r="r" b="b"/>
              <a:pathLst>
                <a:path w="1584" h="2435" extrusionOk="0">
                  <a:moveTo>
                    <a:pt x="269" y="0"/>
                  </a:moveTo>
                  <a:cubicBezTo>
                    <a:pt x="120" y="0"/>
                    <a:pt x="0" y="135"/>
                    <a:pt x="0" y="285"/>
                  </a:cubicBezTo>
                  <a:cubicBezTo>
                    <a:pt x="0" y="434"/>
                    <a:pt x="120" y="554"/>
                    <a:pt x="269" y="554"/>
                  </a:cubicBezTo>
                  <a:lnTo>
                    <a:pt x="508" y="554"/>
                  </a:lnTo>
                  <a:lnTo>
                    <a:pt x="508" y="2151"/>
                  </a:lnTo>
                  <a:cubicBezTo>
                    <a:pt x="508" y="2300"/>
                    <a:pt x="628" y="2435"/>
                    <a:pt x="792" y="2435"/>
                  </a:cubicBezTo>
                  <a:cubicBezTo>
                    <a:pt x="942" y="2435"/>
                    <a:pt x="1061" y="2300"/>
                    <a:pt x="1061" y="2151"/>
                  </a:cubicBezTo>
                  <a:lnTo>
                    <a:pt x="1061" y="554"/>
                  </a:lnTo>
                  <a:lnTo>
                    <a:pt x="1300" y="554"/>
                  </a:lnTo>
                  <a:cubicBezTo>
                    <a:pt x="1464" y="554"/>
                    <a:pt x="1583" y="434"/>
                    <a:pt x="1583" y="285"/>
                  </a:cubicBezTo>
                  <a:cubicBezTo>
                    <a:pt x="1583" y="135"/>
                    <a:pt x="1464" y="0"/>
                    <a:pt x="1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2615292" y="3244728"/>
              <a:ext cx="40030" cy="61372"/>
            </a:xfrm>
            <a:custGeom>
              <a:avLst/>
              <a:gdLst/>
              <a:ahLst/>
              <a:cxnLst/>
              <a:rect l="l" t="t" r="r" b="b"/>
              <a:pathLst>
                <a:path w="1598" h="2450" extrusionOk="0">
                  <a:moveTo>
                    <a:pt x="762" y="0"/>
                  </a:moveTo>
                  <a:cubicBezTo>
                    <a:pt x="403" y="0"/>
                    <a:pt x="90" y="255"/>
                    <a:pt x="31" y="613"/>
                  </a:cubicBezTo>
                  <a:cubicBezTo>
                    <a:pt x="1" y="763"/>
                    <a:pt x="90" y="912"/>
                    <a:pt x="240" y="942"/>
                  </a:cubicBezTo>
                  <a:cubicBezTo>
                    <a:pt x="257" y="945"/>
                    <a:pt x="274" y="947"/>
                    <a:pt x="291" y="947"/>
                  </a:cubicBezTo>
                  <a:cubicBezTo>
                    <a:pt x="422" y="947"/>
                    <a:pt x="542" y="849"/>
                    <a:pt x="568" y="717"/>
                  </a:cubicBezTo>
                  <a:cubicBezTo>
                    <a:pt x="583" y="628"/>
                    <a:pt x="672" y="554"/>
                    <a:pt x="762" y="554"/>
                  </a:cubicBezTo>
                  <a:cubicBezTo>
                    <a:pt x="881" y="554"/>
                    <a:pt x="971" y="657"/>
                    <a:pt x="957" y="777"/>
                  </a:cubicBezTo>
                  <a:cubicBezTo>
                    <a:pt x="941" y="837"/>
                    <a:pt x="911" y="942"/>
                    <a:pt x="807" y="1076"/>
                  </a:cubicBezTo>
                  <a:cubicBezTo>
                    <a:pt x="523" y="1479"/>
                    <a:pt x="344" y="1718"/>
                    <a:pt x="254" y="1838"/>
                  </a:cubicBezTo>
                  <a:cubicBezTo>
                    <a:pt x="120" y="2001"/>
                    <a:pt x="61" y="2091"/>
                    <a:pt x="105" y="2240"/>
                  </a:cubicBezTo>
                  <a:cubicBezTo>
                    <a:pt x="135" y="2360"/>
                    <a:pt x="254" y="2449"/>
                    <a:pt x="374" y="2449"/>
                  </a:cubicBezTo>
                  <a:lnTo>
                    <a:pt x="1315" y="2449"/>
                  </a:lnTo>
                  <a:cubicBezTo>
                    <a:pt x="1464" y="2449"/>
                    <a:pt x="1598" y="2330"/>
                    <a:pt x="1598" y="2166"/>
                  </a:cubicBezTo>
                  <a:cubicBezTo>
                    <a:pt x="1598" y="2017"/>
                    <a:pt x="1464" y="1897"/>
                    <a:pt x="1315" y="1897"/>
                  </a:cubicBezTo>
                  <a:lnTo>
                    <a:pt x="897" y="1897"/>
                  </a:lnTo>
                  <a:cubicBezTo>
                    <a:pt x="986" y="1762"/>
                    <a:pt x="1106" y="1599"/>
                    <a:pt x="1255" y="1390"/>
                  </a:cubicBezTo>
                  <a:cubicBezTo>
                    <a:pt x="1389" y="1211"/>
                    <a:pt x="1508" y="986"/>
                    <a:pt x="1508" y="763"/>
                  </a:cubicBezTo>
                  <a:cubicBezTo>
                    <a:pt x="1508" y="344"/>
                    <a:pt x="1180" y="0"/>
                    <a:pt x="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2674410" y="3486185"/>
              <a:ext cx="15731" cy="13828"/>
            </a:xfrm>
            <a:custGeom>
              <a:avLst/>
              <a:gdLst/>
              <a:ahLst/>
              <a:cxnLst/>
              <a:rect l="l" t="t" r="r" b="b"/>
              <a:pathLst>
                <a:path w="628" h="552" extrusionOk="0">
                  <a:moveTo>
                    <a:pt x="317" y="0"/>
                  </a:moveTo>
                  <a:cubicBezTo>
                    <a:pt x="280" y="0"/>
                    <a:pt x="244" y="8"/>
                    <a:pt x="209" y="23"/>
                  </a:cubicBezTo>
                  <a:cubicBezTo>
                    <a:pt x="60" y="67"/>
                    <a:pt x="0" y="232"/>
                    <a:pt x="60" y="382"/>
                  </a:cubicBezTo>
                  <a:cubicBezTo>
                    <a:pt x="94" y="484"/>
                    <a:pt x="198" y="552"/>
                    <a:pt x="311" y="552"/>
                  </a:cubicBezTo>
                  <a:cubicBezTo>
                    <a:pt x="347" y="552"/>
                    <a:pt x="383"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9"/>
          <p:cNvGrpSpPr/>
          <p:nvPr/>
        </p:nvGrpSpPr>
        <p:grpSpPr>
          <a:xfrm>
            <a:off x="3250811" y="3187514"/>
            <a:ext cx="354633" cy="353481"/>
            <a:chOff x="3250811" y="3187514"/>
            <a:chExt cx="354633" cy="353481"/>
          </a:xfrm>
        </p:grpSpPr>
        <p:sp>
          <p:nvSpPr>
            <p:cNvPr id="1023" name="Google Shape;1023;p49"/>
            <p:cNvSpPr/>
            <p:nvPr/>
          </p:nvSpPr>
          <p:spPr>
            <a:xfrm>
              <a:off x="3344423" y="3362513"/>
              <a:ext cx="16032" cy="13677"/>
            </a:xfrm>
            <a:custGeom>
              <a:avLst/>
              <a:gdLst/>
              <a:ahLst/>
              <a:cxnLst/>
              <a:rect l="l" t="t" r="r" b="b"/>
              <a:pathLst>
                <a:path w="640" h="546" extrusionOk="0">
                  <a:moveTo>
                    <a:pt x="325" y="1"/>
                  </a:moveTo>
                  <a:cubicBezTo>
                    <a:pt x="217" y="1"/>
                    <a:pt x="110" y="60"/>
                    <a:pt x="72" y="182"/>
                  </a:cubicBezTo>
                  <a:cubicBezTo>
                    <a:pt x="0" y="373"/>
                    <a:pt x="158" y="545"/>
                    <a:pt x="331" y="545"/>
                  </a:cubicBezTo>
                  <a:cubicBezTo>
                    <a:pt x="374" y="545"/>
                    <a:pt x="418" y="534"/>
                    <a:pt x="460" y="510"/>
                  </a:cubicBezTo>
                  <a:cubicBezTo>
                    <a:pt x="580" y="451"/>
                    <a:pt x="639" y="301"/>
                    <a:pt x="580" y="166"/>
                  </a:cubicBezTo>
                  <a:cubicBezTo>
                    <a:pt x="536" y="57"/>
                    <a:pt x="430" y="1"/>
                    <a:pt x="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3369773" y="3362413"/>
              <a:ext cx="15731" cy="13828"/>
            </a:xfrm>
            <a:custGeom>
              <a:avLst/>
              <a:gdLst/>
              <a:ahLst/>
              <a:cxnLst/>
              <a:rect l="l" t="t" r="r" b="b"/>
              <a:pathLst>
                <a:path w="628" h="552" extrusionOk="0">
                  <a:moveTo>
                    <a:pt x="308" y="0"/>
                  </a:moveTo>
                  <a:cubicBezTo>
                    <a:pt x="275" y="0"/>
                    <a:pt x="241" y="7"/>
                    <a:pt x="209" y="21"/>
                  </a:cubicBezTo>
                  <a:cubicBezTo>
                    <a:pt x="75" y="81"/>
                    <a:pt x="0" y="246"/>
                    <a:pt x="60" y="379"/>
                  </a:cubicBezTo>
                  <a:cubicBezTo>
                    <a:pt x="104" y="490"/>
                    <a:pt x="206" y="552"/>
                    <a:pt x="311" y="552"/>
                  </a:cubicBezTo>
                  <a:cubicBezTo>
                    <a:pt x="347" y="552"/>
                    <a:pt x="384" y="544"/>
                    <a:pt x="418" y="529"/>
                  </a:cubicBezTo>
                  <a:cubicBezTo>
                    <a:pt x="567" y="469"/>
                    <a:pt x="627" y="305"/>
                    <a:pt x="567" y="170"/>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3410154" y="3414542"/>
              <a:ext cx="69614" cy="13878"/>
            </a:xfrm>
            <a:custGeom>
              <a:avLst/>
              <a:gdLst/>
              <a:ahLst/>
              <a:cxnLst/>
              <a:rect l="l" t="t" r="r" b="b"/>
              <a:pathLst>
                <a:path w="2779" h="554" extrusionOk="0">
                  <a:moveTo>
                    <a:pt x="285" y="1"/>
                  </a:moveTo>
                  <a:cubicBezTo>
                    <a:pt x="120" y="1"/>
                    <a:pt x="1" y="136"/>
                    <a:pt x="1" y="285"/>
                  </a:cubicBezTo>
                  <a:cubicBezTo>
                    <a:pt x="1" y="434"/>
                    <a:pt x="120" y="554"/>
                    <a:pt x="285" y="554"/>
                  </a:cubicBezTo>
                  <a:lnTo>
                    <a:pt x="2509" y="554"/>
                  </a:lnTo>
                  <a:cubicBezTo>
                    <a:pt x="2659" y="554"/>
                    <a:pt x="2778" y="434"/>
                    <a:pt x="2778" y="285"/>
                  </a:cubicBezTo>
                  <a:cubicBezTo>
                    <a:pt x="2778" y="136"/>
                    <a:pt x="2659"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3410154" y="3442974"/>
              <a:ext cx="47169" cy="13878"/>
            </a:xfrm>
            <a:custGeom>
              <a:avLst/>
              <a:gdLst/>
              <a:ahLst/>
              <a:cxnLst/>
              <a:rect l="l" t="t" r="r" b="b"/>
              <a:pathLst>
                <a:path w="1883" h="554" extrusionOk="0">
                  <a:moveTo>
                    <a:pt x="285" y="1"/>
                  </a:moveTo>
                  <a:cubicBezTo>
                    <a:pt x="120" y="1"/>
                    <a:pt x="1" y="120"/>
                    <a:pt x="1" y="269"/>
                  </a:cubicBezTo>
                  <a:cubicBezTo>
                    <a:pt x="1" y="434"/>
                    <a:pt x="120" y="554"/>
                    <a:pt x="285" y="554"/>
                  </a:cubicBezTo>
                  <a:lnTo>
                    <a:pt x="1613" y="554"/>
                  </a:lnTo>
                  <a:cubicBezTo>
                    <a:pt x="1763" y="554"/>
                    <a:pt x="1882" y="434"/>
                    <a:pt x="1882" y="269"/>
                  </a:cubicBezTo>
                  <a:cubicBezTo>
                    <a:pt x="1882" y="120"/>
                    <a:pt x="1763" y="1"/>
                    <a:pt x="1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3472654" y="3442974"/>
              <a:ext cx="30686" cy="13878"/>
            </a:xfrm>
            <a:custGeom>
              <a:avLst/>
              <a:gdLst/>
              <a:ahLst/>
              <a:cxnLst/>
              <a:rect l="l" t="t" r="r" b="b"/>
              <a:pathLst>
                <a:path w="1225" h="554" extrusionOk="0">
                  <a:moveTo>
                    <a:pt x="283" y="1"/>
                  </a:moveTo>
                  <a:cubicBezTo>
                    <a:pt x="134" y="1"/>
                    <a:pt x="0" y="120"/>
                    <a:pt x="0" y="269"/>
                  </a:cubicBezTo>
                  <a:cubicBezTo>
                    <a:pt x="0" y="434"/>
                    <a:pt x="134" y="554"/>
                    <a:pt x="283" y="554"/>
                  </a:cubicBezTo>
                  <a:lnTo>
                    <a:pt x="956" y="554"/>
                  </a:lnTo>
                  <a:cubicBezTo>
                    <a:pt x="1105" y="554"/>
                    <a:pt x="1224" y="434"/>
                    <a:pt x="1224" y="269"/>
                  </a:cubicBezTo>
                  <a:cubicBezTo>
                    <a:pt x="1224" y="120"/>
                    <a:pt x="1105" y="1"/>
                    <a:pt x="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3345825" y="3414542"/>
              <a:ext cx="23221" cy="13878"/>
            </a:xfrm>
            <a:custGeom>
              <a:avLst/>
              <a:gdLst/>
              <a:ahLst/>
              <a:cxnLst/>
              <a:rect l="l" t="t" r="r" b="b"/>
              <a:pathLst>
                <a:path w="927" h="554" extrusionOk="0">
                  <a:moveTo>
                    <a:pt x="269" y="1"/>
                  </a:moveTo>
                  <a:cubicBezTo>
                    <a:pt x="120" y="1"/>
                    <a:pt x="0" y="136"/>
                    <a:pt x="0" y="285"/>
                  </a:cubicBezTo>
                  <a:cubicBezTo>
                    <a:pt x="0" y="434"/>
                    <a:pt x="120" y="554"/>
                    <a:pt x="269" y="554"/>
                  </a:cubicBezTo>
                  <a:lnTo>
                    <a:pt x="657" y="554"/>
                  </a:lnTo>
                  <a:cubicBezTo>
                    <a:pt x="807" y="554"/>
                    <a:pt x="926" y="434"/>
                    <a:pt x="926" y="285"/>
                  </a:cubicBezTo>
                  <a:cubicBezTo>
                    <a:pt x="926" y="136"/>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3345825" y="3442974"/>
              <a:ext cx="23221" cy="13878"/>
            </a:xfrm>
            <a:custGeom>
              <a:avLst/>
              <a:gdLst/>
              <a:ahLst/>
              <a:cxnLst/>
              <a:rect l="l" t="t" r="r" b="b"/>
              <a:pathLst>
                <a:path w="927" h="554" extrusionOk="0">
                  <a:moveTo>
                    <a:pt x="269" y="1"/>
                  </a:moveTo>
                  <a:cubicBezTo>
                    <a:pt x="120" y="1"/>
                    <a:pt x="0" y="120"/>
                    <a:pt x="0" y="269"/>
                  </a:cubicBezTo>
                  <a:cubicBezTo>
                    <a:pt x="0" y="434"/>
                    <a:pt x="120" y="554"/>
                    <a:pt x="269" y="554"/>
                  </a:cubicBezTo>
                  <a:lnTo>
                    <a:pt x="657" y="554"/>
                  </a:lnTo>
                  <a:cubicBezTo>
                    <a:pt x="807" y="554"/>
                    <a:pt x="926" y="434"/>
                    <a:pt x="926" y="269"/>
                  </a:cubicBezTo>
                  <a:cubicBezTo>
                    <a:pt x="926" y="120"/>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3345825" y="3471055"/>
              <a:ext cx="23221" cy="13828"/>
            </a:xfrm>
            <a:custGeom>
              <a:avLst/>
              <a:gdLst/>
              <a:ahLst/>
              <a:cxnLst/>
              <a:rect l="l" t="t" r="r" b="b"/>
              <a:pathLst>
                <a:path w="927" h="552" extrusionOk="0">
                  <a:moveTo>
                    <a:pt x="269" y="0"/>
                  </a:moveTo>
                  <a:cubicBezTo>
                    <a:pt x="120" y="0"/>
                    <a:pt x="0" y="134"/>
                    <a:pt x="0" y="283"/>
                  </a:cubicBezTo>
                  <a:cubicBezTo>
                    <a:pt x="0" y="433"/>
                    <a:pt x="120" y="552"/>
                    <a:pt x="269" y="552"/>
                  </a:cubicBezTo>
                  <a:lnTo>
                    <a:pt x="657" y="552"/>
                  </a:lnTo>
                  <a:cubicBezTo>
                    <a:pt x="807" y="552"/>
                    <a:pt x="926" y="433"/>
                    <a:pt x="926" y="283"/>
                  </a:cubicBezTo>
                  <a:cubicBezTo>
                    <a:pt x="926" y="134"/>
                    <a:pt x="807" y="0"/>
                    <a:pt x="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3409803" y="3471130"/>
              <a:ext cx="28807" cy="43737"/>
            </a:xfrm>
            <a:custGeom>
              <a:avLst/>
              <a:gdLst/>
              <a:ahLst/>
              <a:cxnLst/>
              <a:rect l="l" t="t" r="r" b="b"/>
              <a:pathLst>
                <a:path w="1150" h="1746" extrusionOk="0">
                  <a:moveTo>
                    <a:pt x="852" y="0"/>
                  </a:moveTo>
                  <a:cubicBezTo>
                    <a:pt x="776" y="0"/>
                    <a:pt x="698" y="30"/>
                    <a:pt x="642" y="87"/>
                  </a:cubicBezTo>
                  <a:lnTo>
                    <a:pt x="90" y="684"/>
                  </a:lnTo>
                  <a:cubicBezTo>
                    <a:pt x="0" y="788"/>
                    <a:pt x="0" y="953"/>
                    <a:pt x="90" y="1057"/>
                  </a:cubicBezTo>
                  <a:lnTo>
                    <a:pt x="642" y="1654"/>
                  </a:lnTo>
                  <a:cubicBezTo>
                    <a:pt x="696" y="1716"/>
                    <a:pt x="770" y="1746"/>
                    <a:pt x="844" y="1746"/>
                  </a:cubicBezTo>
                  <a:cubicBezTo>
                    <a:pt x="912" y="1746"/>
                    <a:pt x="980" y="1720"/>
                    <a:pt x="1030" y="1670"/>
                  </a:cubicBezTo>
                  <a:cubicBezTo>
                    <a:pt x="1150" y="1564"/>
                    <a:pt x="1150" y="1401"/>
                    <a:pt x="1046" y="1281"/>
                  </a:cubicBezTo>
                  <a:lnTo>
                    <a:pt x="672" y="877"/>
                  </a:lnTo>
                  <a:lnTo>
                    <a:pt x="1046" y="459"/>
                  </a:lnTo>
                  <a:cubicBezTo>
                    <a:pt x="1150" y="355"/>
                    <a:pt x="1150" y="176"/>
                    <a:pt x="1030" y="71"/>
                  </a:cubicBezTo>
                  <a:cubicBezTo>
                    <a:pt x="982" y="23"/>
                    <a:pt x="917"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3481221" y="3471130"/>
              <a:ext cx="28858" cy="43737"/>
            </a:xfrm>
            <a:custGeom>
              <a:avLst/>
              <a:gdLst/>
              <a:ahLst/>
              <a:cxnLst/>
              <a:rect l="l" t="t" r="r" b="b"/>
              <a:pathLst>
                <a:path w="1152" h="1746" extrusionOk="0">
                  <a:moveTo>
                    <a:pt x="298" y="0"/>
                  </a:moveTo>
                  <a:cubicBezTo>
                    <a:pt x="230" y="0"/>
                    <a:pt x="161" y="23"/>
                    <a:pt x="106" y="71"/>
                  </a:cubicBezTo>
                  <a:cubicBezTo>
                    <a:pt x="1" y="176"/>
                    <a:pt x="1" y="355"/>
                    <a:pt x="90" y="459"/>
                  </a:cubicBezTo>
                  <a:lnTo>
                    <a:pt x="479" y="877"/>
                  </a:lnTo>
                  <a:lnTo>
                    <a:pt x="90" y="1281"/>
                  </a:lnTo>
                  <a:cubicBezTo>
                    <a:pt x="1" y="1401"/>
                    <a:pt x="1" y="1564"/>
                    <a:pt x="106" y="1670"/>
                  </a:cubicBezTo>
                  <a:cubicBezTo>
                    <a:pt x="164" y="1720"/>
                    <a:pt x="235" y="1746"/>
                    <a:pt x="306" y="1746"/>
                  </a:cubicBezTo>
                  <a:cubicBezTo>
                    <a:pt x="381" y="1746"/>
                    <a:pt x="455" y="1716"/>
                    <a:pt x="509" y="1654"/>
                  </a:cubicBezTo>
                  <a:lnTo>
                    <a:pt x="1062" y="1057"/>
                  </a:lnTo>
                  <a:cubicBezTo>
                    <a:pt x="1151" y="953"/>
                    <a:pt x="1151" y="788"/>
                    <a:pt x="1062" y="684"/>
                  </a:cubicBezTo>
                  <a:lnTo>
                    <a:pt x="509" y="87"/>
                  </a:lnTo>
                  <a:cubicBezTo>
                    <a:pt x="453" y="30"/>
                    <a:pt x="37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3444973" y="3471205"/>
              <a:ext cx="29935" cy="43687"/>
            </a:xfrm>
            <a:custGeom>
              <a:avLst/>
              <a:gdLst/>
              <a:ahLst/>
              <a:cxnLst/>
              <a:rect l="l" t="t" r="r" b="b"/>
              <a:pathLst>
                <a:path w="1195" h="1744" extrusionOk="0">
                  <a:moveTo>
                    <a:pt x="881" y="1"/>
                  </a:moveTo>
                  <a:cubicBezTo>
                    <a:pt x="772" y="1"/>
                    <a:pt x="671" y="59"/>
                    <a:pt x="627" y="158"/>
                  </a:cubicBezTo>
                  <a:lnTo>
                    <a:pt x="60" y="1352"/>
                  </a:lnTo>
                  <a:cubicBezTo>
                    <a:pt x="0" y="1487"/>
                    <a:pt x="60" y="1651"/>
                    <a:pt x="194" y="1711"/>
                  </a:cubicBezTo>
                  <a:cubicBezTo>
                    <a:pt x="234" y="1733"/>
                    <a:pt x="277" y="1744"/>
                    <a:pt x="319" y="1744"/>
                  </a:cubicBezTo>
                  <a:cubicBezTo>
                    <a:pt x="417" y="1744"/>
                    <a:pt x="510" y="1686"/>
                    <a:pt x="552" y="1591"/>
                  </a:cubicBezTo>
                  <a:lnTo>
                    <a:pt x="1119" y="397"/>
                  </a:lnTo>
                  <a:cubicBezTo>
                    <a:pt x="1195" y="247"/>
                    <a:pt x="1135" y="84"/>
                    <a:pt x="1000" y="24"/>
                  </a:cubicBezTo>
                  <a:cubicBezTo>
                    <a:pt x="961" y="8"/>
                    <a:pt x="920" y="1"/>
                    <a:pt x="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3250811" y="3187514"/>
              <a:ext cx="348295" cy="353481"/>
            </a:xfrm>
            <a:custGeom>
              <a:avLst/>
              <a:gdLst/>
              <a:ahLst/>
              <a:cxnLst/>
              <a:rect l="l" t="t" r="r" b="b"/>
              <a:pathLst>
                <a:path w="13904" h="14111" extrusionOk="0">
                  <a:moveTo>
                    <a:pt x="7064" y="5331"/>
                  </a:moveTo>
                  <a:cubicBezTo>
                    <a:pt x="7273" y="5331"/>
                    <a:pt x="7437" y="5495"/>
                    <a:pt x="7437" y="5705"/>
                  </a:cubicBezTo>
                  <a:cubicBezTo>
                    <a:pt x="7437" y="5898"/>
                    <a:pt x="7273" y="6077"/>
                    <a:pt x="7064" y="6077"/>
                  </a:cubicBezTo>
                  <a:cubicBezTo>
                    <a:pt x="6855" y="6077"/>
                    <a:pt x="6690" y="5898"/>
                    <a:pt x="6690" y="5705"/>
                  </a:cubicBezTo>
                  <a:cubicBezTo>
                    <a:pt x="6690" y="5495"/>
                    <a:pt x="6855" y="5331"/>
                    <a:pt x="7064" y="5331"/>
                  </a:cubicBezTo>
                  <a:close/>
                  <a:moveTo>
                    <a:pt x="7064" y="2987"/>
                  </a:moveTo>
                  <a:cubicBezTo>
                    <a:pt x="8333" y="2987"/>
                    <a:pt x="9364" y="4017"/>
                    <a:pt x="9364" y="5286"/>
                  </a:cubicBezTo>
                  <a:cubicBezTo>
                    <a:pt x="9364" y="5555"/>
                    <a:pt x="9304" y="5824"/>
                    <a:pt x="9214" y="6077"/>
                  </a:cubicBezTo>
                  <a:lnTo>
                    <a:pt x="7900" y="6077"/>
                  </a:lnTo>
                  <a:cubicBezTo>
                    <a:pt x="7960" y="5958"/>
                    <a:pt x="7990" y="5838"/>
                    <a:pt x="7990" y="5705"/>
                  </a:cubicBezTo>
                  <a:cubicBezTo>
                    <a:pt x="7990" y="5450"/>
                    <a:pt x="7885" y="5241"/>
                    <a:pt x="7736" y="5062"/>
                  </a:cubicBezTo>
                  <a:lnTo>
                    <a:pt x="8154" y="4361"/>
                  </a:lnTo>
                  <a:cubicBezTo>
                    <a:pt x="8229" y="4226"/>
                    <a:pt x="8183" y="4062"/>
                    <a:pt x="8050" y="3987"/>
                  </a:cubicBezTo>
                  <a:cubicBezTo>
                    <a:pt x="8006" y="3963"/>
                    <a:pt x="7959" y="3951"/>
                    <a:pt x="7913" y="3951"/>
                  </a:cubicBezTo>
                  <a:cubicBezTo>
                    <a:pt x="7818" y="3951"/>
                    <a:pt x="7727" y="4001"/>
                    <a:pt x="7676" y="4092"/>
                  </a:cubicBezTo>
                  <a:lnTo>
                    <a:pt x="7258" y="4793"/>
                  </a:lnTo>
                  <a:cubicBezTo>
                    <a:pt x="7184" y="4793"/>
                    <a:pt x="7124" y="4779"/>
                    <a:pt x="7064" y="4779"/>
                  </a:cubicBezTo>
                  <a:cubicBezTo>
                    <a:pt x="6556" y="4779"/>
                    <a:pt x="6138" y="5197"/>
                    <a:pt x="6138" y="5705"/>
                  </a:cubicBezTo>
                  <a:cubicBezTo>
                    <a:pt x="6138" y="5838"/>
                    <a:pt x="6168" y="5958"/>
                    <a:pt x="6212" y="6077"/>
                  </a:cubicBezTo>
                  <a:lnTo>
                    <a:pt x="4898" y="6077"/>
                  </a:lnTo>
                  <a:cubicBezTo>
                    <a:pt x="4809" y="5824"/>
                    <a:pt x="4765" y="5555"/>
                    <a:pt x="4765" y="5286"/>
                  </a:cubicBezTo>
                  <a:cubicBezTo>
                    <a:pt x="4765" y="4017"/>
                    <a:pt x="5794" y="2987"/>
                    <a:pt x="7064" y="2987"/>
                  </a:cubicBezTo>
                  <a:close/>
                  <a:moveTo>
                    <a:pt x="10558" y="6630"/>
                  </a:moveTo>
                  <a:cubicBezTo>
                    <a:pt x="10708" y="6630"/>
                    <a:pt x="10841" y="6750"/>
                    <a:pt x="10841" y="6899"/>
                  </a:cubicBezTo>
                  <a:lnTo>
                    <a:pt x="10841" y="7899"/>
                  </a:lnTo>
                  <a:lnTo>
                    <a:pt x="3286" y="7899"/>
                  </a:lnTo>
                  <a:lnTo>
                    <a:pt x="3286" y="6899"/>
                  </a:lnTo>
                  <a:cubicBezTo>
                    <a:pt x="3286" y="6750"/>
                    <a:pt x="3405" y="6630"/>
                    <a:pt x="3554" y="6630"/>
                  </a:cubicBezTo>
                  <a:close/>
                  <a:moveTo>
                    <a:pt x="5227" y="8452"/>
                  </a:moveTo>
                  <a:lnTo>
                    <a:pt x="5227" y="13559"/>
                  </a:lnTo>
                  <a:lnTo>
                    <a:pt x="3554" y="13559"/>
                  </a:lnTo>
                  <a:cubicBezTo>
                    <a:pt x="3405" y="13559"/>
                    <a:pt x="3286" y="13424"/>
                    <a:pt x="3286" y="13275"/>
                  </a:cubicBezTo>
                  <a:lnTo>
                    <a:pt x="3286" y="8452"/>
                  </a:lnTo>
                  <a:close/>
                  <a:moveTo>
                    <a:pt x="10841" y="8452"/>
                  </a:moveTo>
                  <a:lnTo>
                    <a:pt x="10841" y="13275"/>
                  </a:lnTo>
                  <a:cubicBezTo>
                    <a:pt x="10841" y="13424"/>
                    <a:pt x="10722" y="13559"/>
                    <a:pt x="10558" y="13559"/>
                  </a:cubicBezTo>
                  <a:lnTo>
                    <a:pt x="5780" y="13559"/>
                  </a:lnTo>
                  <a:lnTo>
                    <a:pt x="5780" y="8452"/>
                  </a:lnTo>
                  <a:close/>
                  <a:moveTo>
                    <a:pt x="6630" y="0"/>
                  </a:moveTo>
                  <a:cubicBezTo>
                    <a:pt x="5571" y="0"/>
                    <a:pt x="4570" y="389"/>
                    <a:pt x="3793" y="1090"/>
                  </a:cubicBezTo>
                  <a:cubicBezTo>
                    <a:pt x="3092" y="1733"/>
                    <a:pt x="2614" y="2583"/>
                    <a:pt x="2465" y="3509"/>
                  </a:cubicBezTo>
                  <a:cubicBezTo>
                    <a:pt x="1105" y="3524"/>
                    <a:pt x="0" y="4629"/>
                    <a:pt x="0" y="5988"/>
                  </a:cubicBezTo>
                  <a:cubicBezTo>
                    <a:pt x="0" y="7347"/>
                    <a:pt x="1121" y="8452"/>
                    <a:pt x="2479" y="8452"/>
                  </a:cubicBezTo>
                  <a:lnTo>
                    <a:pt x="2734" y="8452"/>
                  </a:lnTo>
                  <a:lnTo>
                    <a:pt x="2734" y="13275"/>
                  </a:lnTo>
                  <a:cubicBezTo>
                    <a:pt x="2734" y="13738"/>
                    <a:pt x="3106" y="14111"/>
                    <a:pt x="3554" y="14111"/>
                  </a:cubicBezTo>
                  <a:lnTo>
                    <a:pt x="10558" y="14111"/>
                  </a:lnTo>
                  <a:cubicBezTo>
                    <a:pt x="11021" y="14111"/>
                    <a:pt x="11395" y="13738"/>
                    <a:pt x="11395" y="13275"/>
                  </a:cubicBezTo>
                  <a:lnTo>
                    <a:pt x="11395" y="8422"/>
                  </a:lnTo>
                  <a:cubicBezTo>
                    <a:pt x="12454" y="8257"/>
                    <a:pt x="13396" y="7541"/>
                    <a:pt x="13843" y="6541"/>
                  </a:cubicBezTo>
                  <a:cubicBezTo>
                    <a:pt x="13903" y="6406"/>
                    <a:pt x="13843" y="6242"/>
                    <a:pt x="13708" y="6182"/>
                  </a:cubicBezTo>
                  <a:cubicBezTo>
                    <a:pt x="13668" y="6162"/>
                    <a:pt x="13626" y="6153"/>
                    <a:pt x="13586" y="6153"/>
                  </a:cubicBezTo>
                  <a:cubicBezTo>
                    <a:pt x="13478" y="6153"/>
                    <a:pt x="13379" y="6219"/>
                    <a:pt x="13336" y="6316"/>
                  </a:cubicBezTo>
                  <a:cubicBezTo>
                    <a:pt x="12977" y="7122"/>
                    <a:pt x="12231" y="7705"/>
                    <a:pt x="11395" y="7855"/>
                  </a:cubicBezTo>
                  <a:lnTo>
                    <a:pt x="11395" y="6899"/>
                  </a:lnTo>
                  <a:cubicBezTo>
                    <a:pt x="11395" y="6451"/>
                    <a:pt x="11021" y="6077"/>
                    <a:pt x="10558" y="6077"/>
                  </a:cubicBezTo>
                  <a:lnTo>
                    <a:pt x="9796" y="6077"/>
                  </a:lnTo>
                  <a:cubicBezTo>
                    <a:pt x="9871" y="5824"/>
                    <a:pt x="9901" y="5555"/>
                    <a:pt x="9901" y="5286"/>
                  </a:cubicBezTo>
                  <a:cubicBezTo>
                    <a:pt x="9901" y="3718"/>
                    <a:pt x="8631" y="2449"/>
                    <a:pt x="7064" y="2449"/>
                  </a:cubicBezTo>
                  <a:cubicBezTo>
                    <a:pt x="5496" y="2449"/>
                    <a:pt x="4211" y="3718"/>
                    <a:pt x="4211" y="5286"/>
                  </a:cubicBezTo>
                  <a:cubicBezTo>
                    <a:pt x="4211" y="5555"/>
                    <a:pt x="4257" y="5824"/>
                    <a:pt x="4331" y="6077"/>
                  </a:cubicBezTo>
                  <a:lnTo>
                    <a:pt x="3554" y="6077"/>
                  </a:lnTo>
                  <a:cubicBezTo>
                    <a:pt x="3106" y="6077"/>
                    <a:pt x="2734" y="6451"/>
                    <a:pt x="2734" y="6899"/>
                  </a:cubicBezTo>
                  <a:lnTo>
                    <a:pt x="2734" y="7899"/>
                  </a:lnTo>
                  <a:lnTo>
                    <a:pt x="2479" y="7899"/>
                  </a:lnTo>
                  <a:cubicBezTo>
                    <a:pt x="1420" y="7899"/>
                    <a:pt x="554" y="7048"/>
                    <a:pt x="554" y="5988"/>
                  </a:cubicBezTo>
                  <a:cubicBezTo>
                    <a:pt x="554" y="4928"/>
                    <a:pt x="1420" y="4062"/>
                    <a:pt x="2479" y="4062"/>
                  </a:cubicBezTo>
                  <a:cubicBezTo>
                    <a:pt x="2539" y="4062"/>
                    <a:pt x="2599" y="4062"/>
                    <a:pt x="2674" y="4076"/>
                  </a:cubicBezTo>
                  <a:cubicBezTo>
                    <a:pt x="2683" y="4077"/>
                    <a:pt x="2692" y="4078"/>
                    <a:pt x="2700" y="4078"/>
                  </a:cubicBezTo>
                  <a:cubicBezTo>
                    <a:pt x="2839" y="4078"/>
                    <a:pt x="2958" y="3964"/>
                    <a:pt x="2973" y="3823"/>
                  </a:cubicBezTo>
                  <a:cubicBezTo>
                    <a:pt x="3062" y="2927"/>
                    <a:pt x="3495" y="2105"/>
                    <a:pt x="4167" y="1494"/>
                  </a:cubicBezTo>
                  <a:cubicBezTo>
                    <a:pt x="4839" y="881"/>
                    <a:pt x="5720" y="552"/>
                    <a:pt x="6630" y="552"/>
                  </a:cubicBezTo>
                  <a:cubicBezTo>
                    <a:pt x="7317" y="552"/>
                    <a:pt x="8004" y="747"/>
                    <a:pt x="8587" y="1105"/>
                  </a:cubicBezTo>
                  <a:cubicBezTo>
                    <a:pt x="9155" y="1464"/>
                    <a:pt x="9617" y="1971"/>
                    <a:pt x="9916" y="2583"/>
                  </a:cubicBezTo>
                  <a:cubicBezTo>
                    <a:pt x="9965" y="2670"/>
                    <a:pt x="10066" y="2726"/>
                    <a:pt x="10166" y="2726"/>
                  </a:cubicBezTo>
                  <a:cubicBezTo>
                    <a:pt x="10188" y="2726"/>
                    <a:pt x="10209" y="2723"/>
                    <a:pt x="10230" y="2718"/>
                  </a:cubicBezTo>
                  <a:cubicBezTo>
                    <a:pt x="10453" y="2658"/>
                    <a:pt x="10692" y="2628"/>
                    <a:pt x="10931" y="2628"/>
                  </a:cubicBezTo>
                  <a:cubicBezTo>
                    <a:pt x="11424" y="2628"/>
                    <a:pt x="11917" y="2778"/>
                    <a:pt x="12350" y="3061"/>
                  </a:cubicBezTo>
                  <a:cubicBezTo>
                    <a:pt x="12768" y="3345"/>
                    <a:pt x="13097" y="3733"/>
                    <a:pt x="13320" y="4181"/>
                  </a:cubicBezTo>
                  <a:cubicBezTo>
                    <a:pt x="13364" y="4280"/>
                    <a:pt x="13465" y="4338"/>
                    <a:pt x="13569" y="4338"/>
                  </a:cubicBezTo>
                  <a:cubicBezTo>
                    <a:pt x="13606" y="4338"/>
                    <a:pt x="13643" y="4331"/>
                    <a:pt x="13679" y="4315"/>
                  </a:cubicBezTo>
                  <a:cubicBezTo>
                    <a:pt x="13828" y="4241"/>
                    <a:pt x="13873" y="4076"/>
                    <a:pt x="13814" y="3943"/>
                  </a:cubicBezTo>
                  <a:cubicBezTo>
                    <a:pt x="13276" y="2808"/>
                    <a:pt x="12141" y="2075"/>
                    <a:pt x="10931" y="2075"/>
                  </a:cubicBezTo>
                  <a:cubicBezTo>
                    <a:pt x="10722" y="2075"/>
                    <a:pt x="10513" y="2091"/>
                    <a:pt x="10304" y="2135"/>
                  </a:cubicBezTo>
                  <a:cubicBezTo>
                    <a:pt x="9961" y="1538"/>
                    <a:pt x="9468" y="1016"/>
                    <a:pt x="8886" y="642"/>
                  </a:cubicBezTo>
                  <a:cubicBezTo>
                    <a:pt x="8199" y="224"/>
                    <a:pt x="7423" y="0"/>
                    <a:pt x="6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3589712" y="3312614"/>
              <a:ext cx="15731" cy="13853"/>
            </a:xfrm>
            <a:custGeom>
              <a:avLst/>
              <a:gdLst/>
              <a:ahLst/>
              <a:cxnLst/>
              <a:rect l="l" t="t" r="r" b="b"/>
              <a:pathLst>
                <a:path w="628" h="553" extrusionOk="0">
                  <a:moveTo>
                    <a:pt x="317" y="1"/>
                  </a:moveTo>
                  <a:cubicBezTo>
                    <a:pt x="281" y="1"/>
                    <a:pt x="244" y="8"/>
                    <a:pt x="209" y="24"/>
                  </a:cubicBezTo>
                  <a:cubicBezTo>
                    <a:pt x="60" y="68"/>
                    <a:pt x="0" y="233"/>
                    <a:pt x="60" y="382"/>
                  </a:cubicBezTo>
                  <a:cubicBezTo>
                    <a:pt x="106" y="484"/>
                    <a:pt x="212" y="552"/>
                    <a:pt x="320" y="552"/>
                  </a:cubicBezTo>
                  <a:cubicBezTo>
                    <a:pt x="353" y="552"/>
                    <a:pt x="387" y="545"/>
                    <a:pt x="418" y="531"/>
                  </a:cubicBezTo>
                  <a:cubicBezTo>
                    <a:pt x="553" y="472"/>
                    <a:pt x="627" y="307"/>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49"/>
          <p:cNvGrpSpPr/>
          <p:nvPr/>
        </p:nvGrpSpPr>
        <p:grpSpPr>
          <a:xfrm>
            <a:off x="3999681" y="3186362"/>
            <a:ext cx="353130" cy="353305"/>
            <a:chOff x="3999681" y="3186362"/>
            <a:chExt cx="353130" cy="353305"/>
          </a:xfrm>
        </p:grpSpPr>
        <p:sp>
          <p:nvSpPr>
            <p:cNvPr id="1037" name="Google Shape;1037;p49"/>
            <p:cNvSpPr/>
            <p:nvPr/>
          </p:nvSpPr>
          <p:spPr>
            <a:xfrm>
              <a:off x="4040462" y="3293976"/>
              <a:ext cx="15731" cy="13778"/>
            </a:xfrm>
            <a:custGeom>
              <a:avLst/>
              <a:gdLst/>
              <a:ahLst/>
              <a:cxnLst/>
              <a:rect l="l" t="t" r="r" b="b"/>
              <a:pathLst>
                <a:path w="628" h="550" extrusionOk="0">
                  <a:moveTo>
                    <a:pt x="317" y="0"/>
                  </a:moveTo>
                  <a:cubicBezTo>
                    <a:pt x="282" y="0"/>
                    <a:pt x="245" y="7"/>
                    <a:pt x="210" y="21"/>
                  </a:cubicBezTo>
                  <a:cubicBezTo>
                    <a:pt x="75" y="81"/>
                    <a:pt x="1" y="244"/>
                    <a:pt x="60" y="379"/>
                  </a:cubicBezTo>
                  <a:cubicBezTo>
                    <a:pt x="106" y="481"/>
                    <a:pt x="212" y="549"/>
                    <a:pt x="320" y="549"/>
                  </a:cubicBezTo>
                  <a:cubicBezTo>
                    <a:pt x="353" y="549"/>
                    <a:pt x="387" y="543"/>
                    <a:pt x="419" y="529"/>
                  </a:cubicBezTo>
                  <a:cubicBezTo>
                    <a:pt x="568" y="469"/>
                    <a:pt x="628" y="304"/>
                    <a:pt x="568" y="170"/>
                  </a:cubicBezTo>
                  <a:cubicBezTo>
                    <a:pt x="533" y="68"/>
                    <a:pt x="430"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4027737" y="3244377"/>
              <a:ext cx="41533" cy="13828"/>
            </a:xfrm>
            <a:custGeom>
              <a:avLst/>
              <a:gdLst/>
              <a:ahLst/>
              <a:cxnLst/>
              <a:rect l="l" t="t" r="r" b="b"/>
              <a:pathLst>
                <a:path w="1658" h="552" extrusionOk="0">
                  <a:moveTo>
                    <a:pt x="270" y="0"/>
                  </a:moveTo>
                  <a:cubicBezTo>
                    <a:pt x="120" y="0"/>
                    <a:pt x="1" y="134"/>
                    <a:pt x="1" y="283"/>
                  </a:cubicBezTo>
                  <a:cubicBezTo>
                    <a:pt x="1" y="433"/>
                    <a:pt x="120" y="552"/>
                    <a:pt x="270" y="552"/>
                  </a:cubicBezTo>
                  <a:lnTo>
                    <a:pt x="1375" y="552"/>
                  </a:lnTo>
                  <a:cubicBezTo>
                    <a:pt x="1524" y="552"/>
                    <a:pt x="1658" y="433"/>
                    <a:pt x="1658" y="283"/>
                  </a:cubicBezTo>
                  <a:cubicBezTo>
                    <a:pt x="1658" y="134"/>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4027737" y="3270154"/>
              <a:ext cx="41533" cy="13878"/>
            </a:xfrm>
            <a:custGeom>
              <a:avLst/>
              <a:gdLst/>
              <a:ahLst/>
              <a:cxnLst/>
              <a:rect l="l" t="t" r="r" b="b"/>
              <a:pathLst>
                <a:path w="1658" h="554" extrusionOk="0">
                  <a:moveTo>
                    <a:pt x="270" y="1"/>
                  </a:moveTo>
                  <a:cubicBezTo>
                    <a:pt x="120" y="1"/>
                    <a:pt x="1" y="120"/>
                    <a:pt x="1" y="285"/>
                  </a:cubicBezTo>
                  <a:cubicBezTo>
                    <a:pt x="1" y="434"/>
                    <a:pt x="120" y="554"/>
                    <a:pt x="270" y="554"/>
                  </a:cubicBezTo>
                  <a:lnTo>
                    <a:pt x="1375" y="554"/>
                  </a:lnTo>
                  <a:cubicBezTo>
                    <a:pt x="1524" y="554"/>
                    <a:pt x="1658" y="434"/>
                    <a:pt x="1658" y="285"/>
                  </a:cubicBezTo>
                  <a:cubicBezTo>
                    <a:pt x="1658" y="120"/>
                    <a:pt x="1524" y="1"/>
                    <a:pt x="1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4296673" y="3293951"/>
              <a:ext cx="14980" cy="13778"/>
            </a:xfrm>
            <a:custGeom>
              <a:avLst/>
              <a:gdLst/>
              <a:ahLst/>
              <a:cxnLst/>
              <a:rect l="l" t="t" r="r" b="b"/>
              <a:pathLst>
                <a:path w="598" h="550" extrusionOk="0">
                  <a:moveTo>
                    <a:pt x="297" y="1"/>
                  </a:moveTo>
                  <a:cubicBezTo>
                    <a:pt x="278" y="1"/>
                    <a:pt x="259" y="3"/>
                    <a:pt x="240" y="6"/>
                  </a:cubicBezTo>
                  <a:cubicBezTo>
                    <a:pt x="90" y="36"/>
                    <a:pt x="1" y="186"/>
                    <a:pt x="31" y="335"/>
                  </a:cubicBezTo>
                  <a:cubicBezTo>
                    <a:pt x="57" y="454"/>
                    <a:pt x="176" y="549"/>
                    <a:pt x="297" y="549"/>
                  </a:cubicBezTo>
                  <a:cubicBezTo>
                    <a:pt x="313" y="549"/>
                    <a:pt x="329" y="548"/>
                    <a:pt x="345" y="544"/>
                  </a:cubicBezTo>
                  <a:cubicBezTo>
                    <a:pt x="494" y="514"/>
                    <a:pt x="598" y="365"/>
                    <a:pt x="568" y="216"/>
                  </a:cubicBezTo>
                  <a:cubicBezTo>
                    <a:pt x="542" y="86"/>
                    <a:pt x="425"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283222" y="3244377"/>
              <a:ext cx="41558" cy="13828"/>
            </a:xfrm>
            <a:custGeom>
              <a:avLst/>
              <a:gdLst/>
              <a:ahLst/>
              <a:cxnLst/>
              <a:rect l="l" t="t" r="r" b="b"/>
              <a:pathLst>
                <a:path w="1659" h="552" extrusionOk="0">
                  <a:moveTo>
                    <a:pt x="284" y="0"/>
                  </a:moveTo>
                  <a:cubicBezTo>
                    <a:pt x="135" y="0"/>
                    <a:pt x="0" y="134"/>
                    <a:pt x="0" y="283"/>
                  </a:cubicBezTo>
                  <a:cubicBezTo>
                    <a:pt x="0" y="433"/>
                    <a:pt x="135" y="552"/>
                    <a:pt x="284" y="552"/>
                  </a:cubicBezTo>
                  <a:lnTo>
                    <a:pt x="1389" y="552"/>
                  </a:lnTo>
                  <a:cubicBezTo>
                    <a:pt x="1539" y="552"/>
                    <a:pt x="1658" y="433"/>
                    <a:pt x="1658" y="283"/>
                  </a:cubicBezTo>
                  <a:cubicBezTo>
                    <a:pt x="1658" y="134"/>
                    <a:pt x="1539" y="0"/>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4283222" y="3270154"/>
              <a:ext cx="41558" cy="13878"/>
            </a:xfrm>
            <a:custGeom>
              <a:avLst/>
              <a:gdLst/>
              <a:ahLst/>
              <a:cxnLst/>
              <a:rect l="l" t="t" r="r" b="b"/>
              <a:pathLst>
                <a:path w="1659" h="554" extrusionOk="0">
                  <a:moveTo>
                    <a:pt x="284" y="1"/>
                  </a:moveTo>
                  <a:cubicBezTo>
                    <a:pt x="135" y="1"/>
                    <a:pt x="0" y="120"/>
                    <a:pt x="0" y="285"/>
                  </a:cubicBezTo>
                  <a:cubicBezTo>
                    <a:pt x="0" y="434"/>
                    <a:pt x="135" y="554"/>
                    <a:pt x="284" y="554"/>
                  </a:cubicBezTo>
                  <a:lnTo>
                    <a:pt x="1389" y="554"/>
                  </a:lnTo>
                  <a:cubicBezTo>
                    <a:pt x="1539" y="554"/>
                    <a:pt x="1658" y="434"/>
                    <a:pt x="1658" y="285"/>
                  </a:cubicBezTo>
                  <a:cubicBezTo>
                    <a:pt x="1658" y="120"/>
                    <a:pt x="1539" y="1"/>
                    <a:pt x="1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999681" y="3186362"/>
              <a:ext cx="353130" cy="353155"/>
            </a:xfrm>
            <a:custGeom>
              <a:avLst/>
              <a:gdLst/>
              <a:ahLst/>
              <a:cxnLst/>
              <a:rect l="l" t="t" r="r" b="b"/>
              <a:pathLst>
                <a:path w="14097" h="14098" extrusionOk="0">
                  <a:moveTo>
                    <a:pt x="3032" y="539"/>
                  </a:moveTo>
                  <a:lnTo>
                    <a:pt x="3196" y="703"/>
                  </a:lnTo>
                  <a:lnTo>
                    <a:pt x="2435" y="1241"/>
                  </a:lnTo>
                  <a:lnTo>
                    <a:pt x="1464" y="1241"/>
                  </a:lnTo>
                  <a:lnTo>
                    <a:pt x="703" y="703"/>
                  </a:lnTo>
                  <a:lnTo>
                    <a:pt x="866" y="539"/>
                  </a:lnTo>
                  <a:close/>
                  <a:moveTo>
                    <a:pt x="13246" y="539"/>
                  </a:moveTo>
                  <a:lnTo>
                    <a:pt x="13395" y="703"/>
                  </a:lnTo>
                  <a:lnTo>
                    <a:pt x="12633" y="1241"/>
                  </a:lnTo>
                  <a:lnTo>
                    <a:pt x="11677" y="1241"/>
                  </a:lnTo>
                  <a:lnTo>
                    <a:pt x="10917" y="703"/>
                  </a:lnTo>
                  <a:lnTo>
                    <a:pt x="11066" y="539"/>
                  </a:lnTo>
                  <a:close/>
                  <a:moveTo>
                    <a:pt x="6929" y="3226"/>
                  </a:moveTo>
                  <a:cubicBezTo>
                    <a:pt x="7303" y="3226"/>
                    <a:pt x="7646" y="3435"/>
                    <a:pt x="7811" y="3779"/>
                  </a:cubicBezTo>
                  <a:cubicBezTo>
                    <a:pt x="7857" y="3872"/>
                    <a:pt x="7947" y="3928"/>
                    <a:pt x="8041" y="3928"/>
                  </a:cubicBezTo>
                  <a:cubicBezTo>
                    <a:pt x="8069" y="3928"/>
                    <a:pt x="8096" y="3924"/>
                    <a:pt x="8124" y="3913"/>
                  </a:cubicBezTo>
                  <a:cubicBezTo>
                    <a:pt x="8183" y="3899"/>
                    <a:pt x="8243" y="3899"/>
                    <a:pt x="8303" y="3899"/>
                  </a:cubicBezTo>
                  <a:cubicBezTo>
                    <a:pt x="8661" y="3899"/>
                    <a:pt x="8960" y="4198"/>
                    <a:pt x="8960" y="4556"/>
                  </a:cubicBezTo>
                  <a:cubicBezTo>
                    <a:pt x="8960" y="4914"/>
                    <a:pt x="8661" y="5213"/>
                    <a:pt x="8303" y="5213"/>
                  </a:cubicBezTo>
                  <a:lnTo>
                    <a:pt x="5601" y="5213"/>
                  </a:lnTo>
                  <a:cubicBezTo>
                    <a:pt x="5362" y="5213"/>
                    <a:pt x="5167" y="5018"/>
                    <a:pt x="5167" y="4779"/>
                  </a:cubicBezTo>
                  <a:cubicBezTo>
                    <a:pt x="5167" y="4540"/>
                    <a:pt x="5362" y="4361"/>
                    <a:pt x="5601" y="4361"/>
                  </a:cubicBezTo>
                  <a:lnTo>
                    <a:pt x="5630" y="4361"/>
                  </a:lnTo>
                  <a:cubicBezTo>
                    <a:pt x="5639" y="4362"/>
                    <a:pt x="5648" y="4363"/>
                    <a:pt x="5657" y="4363"/>
                  </a:cubicBezTo>
                  <a:cubicBezTo>
                    <a:pt x="5797" y="4363"/>
                    <a:pt x="5930" y="4248"/>
                    <a:pt x="5943" y="4108"/>
                  </a:cubicBezTo>
                  <a:cubicBezTo>
                    <a:pt x="5989" y="3615"/>
                    <a:pt x="6421" y="3226"/>
                    <a:pt x="6929" y="3226"/>
                  </a:cubicBezTo>
                  <a:close/>
                  <a:moveTo>
                    <a:pt x="3345" y="1271"/>
                  </a:moveTo>
                  <a:lnTo>
                    <a:pt x="3345" y="4929"/>
                  </a:lnTo>
                  <a:lnTo>
                    <a:pt x="3032" y="5227"/>
                  </a:lnTo>
                  <a:lnTo>
                    <a:pt x="866" y="5227"/>
                  </a:lnTo>
                  <a:lnTo>
                    <a:pt x="553" y="4929"/>
                  </a:lnTo>
                  <a:lnTo>
                    <a:pt x="553" y="1271"/>
                  </a:lnTo>
                  <a:lnTo>
                    <a:pt x="1210" y="1749"/>
                  </a:lnTo>
                  <a:cubicBezTo>
                    <a:pt x="1270" y="1779"/>
                    <a:pt x="1314" y="1793"/>
                    <a:pt x="1374" y="1793"/>
                  </a:cubicBezTo>
                  <a:lnTo>
                    <a:pt x="2509" y="1793"/>
                  </a:lnTo>
                  <a:cubicBezTo>
                    <a:pt x="2569" y="1793"/>
                    <a:pt x="2628" y="1779"/>
                    <a:pt x="2674" y="1749"/>
                  </a:cubicBezTo>
                  <a:lnTo>
                    <a:pt x="3345" y="1271"/>
                  </a:lnTo>
                  <a:close/>
                  <a:moveTo>
                    <a:pt x="13545" y="1271"/>
                  </a:moveTo>
                  <a:lnTo>
                    <a:pt x="13545" y="4929"/>
                  </a:lnTo>
                  <a:lnTo>
                    <a:pt x="13246" y="5227"/>
                  </a:lnTo>
                  <a:lnTo>
                    <a:pt x="11066" y="5227"/>
                  </a:lnTo>
                  <a:lnTo>
                    <a:pt x="10767" y="4929"/>
                  </a:lnTo>
                  <a:lnTo>
                    <a:pt x="10767" y="1271"/>
                  </a:lnTo>
                  <a:lnTo>
                    <a:pt x="11424" y="1749"/>
                  </a:lnTo>
                  <a:cubicBezTo>
                    <a:pt x="11468" y="1779"/>
                    <a:pt x="11528" y="1793"/>
                    <a:pt x="11588" y="1793"/>
                  </a:cubicBezTo>
                  <a:lnTo>
                    <a:pt x="12723" y="1793"/>
                  </a:lnTo>
                  <a:cubicBezTo>
                    <a:pt x="12782" y="1793"/>
                    <a:pt x="12842" y="1779"/>
                    <a:pt x="12888" y="1749"/>
                  </a:cubicBezTo>
                  <a:lnTo>
                    <a:pt x="13545" y="1271"/>
                  </a:lnTo>
                  <a:close/>
                  <a:moveTo>
                    <a:pt x="1942" y="7124"/>
                  </a:moveTo>
                  <a:cubicBezTo>
                    <a:pt x="2196" y="7124"/>
                    <a:pt x="2389" y="7318"/>
                    <a:pt x="2389" y="7557"/>
                  </a:cubicBezTo>
                  <a:lnTo>
                    <a:pt x="2389" y="7572"/>
                  </a:lnTo>
                  <a:cubicBezTo>
                    <a:pt x="2389" y="7811"/>
                    <a:pt x="2196" y="8005"/>
                    <a:pt x="1942" y="8005"/>
                  </a:cubicBezTo>
                  <a:cubicBezTo>
                    <a:pt x="1703" y="8005"/>
                    <a:pt x="1494" y="7811"/>
                    <a:pt x="1494" y="7557"/>
                  </a:cubicBezTo>
                  <a:cubicBezTo>
                    <a:pt x="1494" y="7318"/>
                    <a:pt x="1703" y="7124"/>
                    <a:pt x="1942" y="7124"/>
                  </a:cubicBezTo>
                  <a:close/>
                  <a:moveTo>
                    <a:pt x="7048" y="7124"/>
                  </a:moveTo>
                  <a:cubicBezTo>
                    <a:pt x="7303" y="7124"/>
                    <a:pt x="7496" y="7318"/>
                    <a:pt x="7496" y="7557"/>
                  </a:cubicBezTo>
                  <a:lnTo>
                    <a:pt x="7496" y="7572"/>
                  </a:lnTo>
                  <a:cubicBezTo>
                    <a:pt x="7496" y="7811"/>
                    <a:pt x="7303" y="8005"/>
                    <a:pt x="7048" y="8005"/>
                  </a:cubicBezTo>
                  <a:cubicBezTo>
                    <a:pt x="6809" y="8005"/>
                    <a:pt x="6600" y="7811"/>
                    <a:pt x="6600" y="7572"/>
                  </a:cubicBezTo>
                  <a:lnTo>
                    <a:pt x="6600" y="7557"/>
                  </a:lnTo>
                  <a:cubicBezTo>
                    <a:pt x="6600" y="7318"/>
                    <a:pt x="6809" y="7124"/>
                    <a:pt x="7048" y="7124"/>
                  </a:cubicBezTo>
                  <a:close/>
                  <a:moveTo>
                    <a:pt x="12155" y="7124"/>
                  </a:moveTo>
                  <a:cubicBezTo>
                    <a:pt x="12394" y="7124"/>
                    <a:pt x="12603" y="7318"/>
                    <a:pt x="12603" y="7557"/>
                  </a:cubicBezTo>
                  <a:cubicBezTo>
                    <a:pt x="12603" y="7811"/>
                    <a:pt x="12394" y="8005"/>
                    <a:pt x="12155" y="8005"/>
                  </a:cubicBezTo>
                  <a:cubicBezTo>
                    <a:pt x="11902" y="8005"/>
                    <a:pt x="11707" y="7811"/>
                    <a:pt x="11707" y="7572"/>
                  </a:cubicBezTo>
                  <a:lnTo>
                    <a:pt x="11707" y="7557"/>
                  </a:lnTo>
                  <a:cubicBezTo>
                    <a:pt x="11707" y="7318"/>
                    <a:pt x="11902" y="7124"/>
                    <a:pt x="12155" y="7124"/>
                  </a:cubicBezTo>
                  <a:close/>
                  <a:moveTo>
                    <a:pt x="8691" y="9916"/>
                  </a:moveTo>
                  <a:cubicBezTo>
                    <a:pt x="8781" y="9916"/>
                    <a:pt x="8856" y="9991"/>
                    <a:pt x="8856" y="10081"/>
                  </a:cubicBezTo>
                  <a:lnTo>
                    <a:pt x="8856" y="12305"/>
                  </a:lnTo>
                  <a:cubicBezTo>
                    <a:pt x="8856" y="12395"/>
                    <a:pt x="8781" y="12470"/>
                    <a:pt x="8691" y="12470"/>
                  </a:cubicBezTo>
                  <a:lnTo>
                    <a:pt x="5406" y="12470"/>
                  </a:lnTo>
                  <a:cubicBezTo>
                    <a:pt x="5316" y="12470"/>
                    <a:pt x="5242" y="12395"/>
                    <a:pt x="5242" y="12305"/>
                  </a:cubicBezTo>
                  <a:lnTo>
                    <a:pt x="5242" y="10081"/>
                  </a:lnTo>
                  <a:cubicBezTo>
                    <a:pt x="5242" y="9991"/>
                    <a:pt x="5316" y="9916"/>
                    <a:pt x="5406" y="9916"/>
                  </a:cubicBezTo>
                  <a:close/>
                  <a:moveTo>
                    <a:pt x="747" y="1"/>
                  </a:moveTo>
                  <a:cubicBezTo>
                    <a:pt x="673" y="1"/>
                    <a:pt x="598" y="16"/>
                    <a:pt x="553" y="76"/>
                  </a:cubicBezTo>
                  <a:lnTo>
                    <a:pt x="90" y="539"/>
                  </a:lnTo>
                  <a:cubicBezTo>
                    <a:pt x="30" y="598"/>
                    <a:pt x="0" y="674"/>
                    <a:pt x="0" y="733"/>
                  </a:cubicBezTo>
                  <a:lnTo>
                    <a:pt x="0" y="5048"/>
                  </a:lnTo>
                  <a:cubicBezTo>
                    <a:pt x="0" y="5108"/>
                    <a:pt x="30" y="5183"/>
                    <a:pt x="90" y="5243"/>
                  </a:cubicBezTo>
                  <a:lnTo>
                    <a:pt x="553" y="5705"/>
                  </a:lnTo>
                  <a:cubicBezTo>
                    <a:pt x="598" y="5751"/>
                    <a:pt x="673" y="5780"/>
                    <a:pt x="747" y="5780"/>
                  </a:cubicBezTo>
                  <a:lnTo>
                    <a:pt x="1673" y="5780"/>
                  </a:lnTo>
                  <a:lnTo>
                    <a:pt x="1673" y="6601"/>
                  </a:lnTo>
                  <a:cubicBezTo>
                    <a:pt x="1255" y="6721"/>
                    <a:pt x="956" y="7109"/>
                    <a:pt x="956" y="7557"/>
                  </a:cubicBezTo>
                  <a:cubicBezTo>
                    <a:pt x="956" y="8110"/>
                    <a:pt x="1404" y="8558"/>
                    <a:pt x="1942" y="8558"/>
                  </a:cubicBezTo>
                  <a:cubicBezTo>
                    <a:pt x="2405" y="8558"/>
                    <a:pt x="2778" y="8259"/>
                    <a:pt x="2897" y="7841"/>
                  </a:cubicBezTo>
                  <a:lnTo>
                    <a:pt x="6093" y="7841"/>
                  </a:lnTo>
                  <a:cubicBezTo>
                    <a:pt x="6182" y="8170"/>
                    <a:pt x="6451" y="8423"/>
                    <a:pt x="6780" y="8528"/>
                  </a:cubicBezTo>
                  <a:lnTo>
                    <a:pt x="6780" y="9364"/>
                  </a:lnTo>
                  <a:lnTo>
                    <a:pt x="5406" y="9364"/>
                  </a:lnTo>
                  <a:cubicBezTo>
                    <a:pt x="5003" y="9364"/>
                    <a:pt x="4689" y="9693"/>
                    <a:pt x="4689" y="10081"/>
                  </a:cubicBezTo>
                  <a:lnTo>
                    <a:pt x="4689" y="12305"/>
                  </a:lnTo>
                  <a:cubicBezTo>
                    <a:pt x="4689" y="12365"/>
                    <a:pt x="4689" y="12410"/>
                    <a:pt x="4705" y="12470"/>
                  </a:cubicBezTo>
                  <a:lnTo>
                    <a:pt x="4510" y="12470"/>
                  </a:lnTo>
                  <a:cubicBezTo>
                    <a:pt x="4361" y="12470"/>
                    <a:pt x="4241" y="12590"/>
                    <a:pt x="4241" y="12739"/>
                  </a:cubicBezTo>
                  <a:lnTo>
                    <a:pt x="4241" y="13217"/>
                  </a:lnTo>
                  <a:cubicBezTo>
                    <a:pt x="4241" y="13709"/>
                    <a:pt x="4629" y="14097"/>
                    <a:pt x="5123" y="14097"/>
                  </a:cubicBezTo>
                  <a:lnTo>
                    <a:pt x="5824" y="14097"/>
                  </a:lnTo>
                  <a:cubicBezTo>
                    <a:pt x="5973" y="14097"/>
                    <a:pt x="6093" y="13978"/>
                    <a:pt x="6093" y="13828"/>
                  </a:cubicBezTo>
                  <a:cubicBezTo>
                    <a:pt x="6093" y="13679"/>
                    <a:pt x="5973" y="13560"/>
                    <a:pt x="5824" y="13560"/>
                  </a:cubicBezTo>
                  <a:lnTo>
                    <a:pt x="5123" y="13560"/>
                  </a:lnTo>
                  <a:cubicBezTo>
                    <a:pt x="4944" y="13560"/>
                    <a:pt x="4794" y="13410"/>
                    <a:pt x="4794" y="13217"/>
                  </a:cubicBezTo>
                  <a:lnTo>
                    <a:pt x="4794" y="13022"/>
                  </a:lnTo>
                  <a:lnTo>
                    <a:pt x="9304" y="13022"/>
                  </a:lnTo>
                  <a:lnTo>
                    <a:pt x="9304" y="13217"/>
                  </a:lnTo>
                  <a:cubicBezTo>
                    <a:pt x="9304" y="13410"/>
                    <a:pt x="9154" y="13560"/>
                    <a:pt x="8975" y="13560"/>
                  </a:cubicBezTo>
                  <a:lnTo>
                    <a:pt x="8243" y="13560"/>
                  </a:lnTo>
                  <a:cubicBezTo>
                    <a:pt x="8094" y="13560"/>
                    <a:pt x="7974" y="13679"/>
                    <a:pt x="7974" y="13828"/>
                  </a:cubicBezTo>
                  <a:cubicBezTo>
                    <a:pt x="7974" y="13978"/>
                    <a:pt x="8094" y="14097"/>
                    <a:pt x="8243" y="14097"/>
                  </a:cubicBezTo>
                  <a:lnTo>
                    <a:pt x="8975" y="14097"/>
                  </a:lnTo>
                  <a:cubicBezTo>
                    <a:pt x="9467" y="14097"/>
                    <a:pt x="9856" y="13709"/>
                    <a:pt x="9856" y="13217"/>
                  </a:cubicBezTo>
                  <a:lnTo>
                    <a:pt x="9856" y="12739"/>
                  </a:lnTo>
                  <a:cubicBezTo>
                    <a:pt x="9856" y="12590"/>
                    <a:pt x="9736" y="12470"/>
                    <a:pt x="9587" y="12470"/>
                  </a:cubicBezTo>
                  <a:lnTo>
                    <a:pt x="9393" y="12470"/>
                  </a:lnTo>
                  <a:cubicBezTo>
                    <a:pt x="9408" y="12410"/>
                    <a:pt x="9408" y="12365"/>
                    <a:pt x="9408" y="12305"/>
                  </a:cubicBezTo>
                  <a:lnTo>
                    <a:pt x="9408" y="10081"/>
                  </a:lnTo>
                  <a:cubicBezTo>
                    <a:pt x="9408" y="9693"/>
                    <a:pt x="9095" y="9364"/>
                    <a:pt x="8691" y="9364"/>
                  </a:cubicBezTo>
                  <a:lnTo>
                    <a:pt x="7333" y="9364"/>
                  </a:lnTo>
                  <a:lnTo>
                    <a:pt x="7333" y="8528"/>
                  </a:lnTo>
                  <a:cubicBezTo>
                    <a:pt x="7661" y="8423"/>
                    <a:pt x="7914" y="8170"/>
                    <a:pt x="8004" y="7841"/>
                  </a:cubicBezTo>
                  <a:lnTo>
                    <a:pt x="11200" y="7841"/>
                  </a:lnTo>
                  <a:cubicBezTo>
                    <a:pt x="11319" y="8259"/>
                    <a:pt x="11693" y="8558"/>
                    <a:pt x="12155" y="8558"/>
                  </a:cubicBezTo>
                  <a:cubicBezTo>
                    <a:pt x="12708" y="8558"/>
                    <a:pt x="13156" y="8110"/>
                    <a:pt x="13156" y="7557"/>
                  </a:cubicBezTo>
                  <a:cubicBezTo>
                    <a:pt x="13156" y="7109"/>
                    <a:pt x="12842" y="6721"/>
                    <a:pt x="12424" y="6601"/>
                  </a:cubicBezTo>
                  <a:lnTo>
                    <a:pt x="12424" y="5780"/>
                  </a:lnTo>
                  <a:lnTo>
                    <a:pt x="13350" y="5780"/>
                  </a:lnTo>
                  <a:cubicBezTo>
                    <a:pt x="13425" y="5780"/>
                    <a:pt x="13499" y="5751"/>
                    <a:pt x="13545" y="5705"/>
                  </a:cubicBezTo>
                  <a:lnTo>
                    <a:pt x="14022" y="5243"/>
                  </a:lnTo>
                  <a:cubicBezTo>
                    <a:pt x="14067" y="5183"/>
                    <a:pt x="14097" y="5108"/>
                    <a:pt x="14097" y="5048"/>
                  </a:cubicBezTo>
                  <a:lnTo>
                    <a:pt x="14097" y="733"/>
                  </a:lnTo>
                  <a:cubicBezTo>
                    <a:pt x="14097" y="674"/>
                    <a:pt x="14067" y="598"/>
                    <a:pt x="14022" y="539"/>
                  </a:cubicBezTo>
                  <a:lnTo>
                    <a:pt x="13545" y="76"/>
                  </a:lnTo>
                  <a:cubicBezTo>
                    <a:pt x="13499" y="16"/>
                    <a:pt x="13425" y="1"/>
                    <a:pt x="13350" y="1"/>
                  </a:cubicBezTo>
                  <a:lnTo>
                    <a:pt x="10946" y="1"/>
                  </a:lnTo>
                  <a:cubicBezTo>
                    <a:pt x="10887" y="1"/>
                    <a:pt x="10811" y="16"/>
                    <a:pt x="10752" y="76"/>
                  </a:cubicBezTo>
                  <a:lnTo>
                    <a:pt x="10289" y="539"/>
                  </a:lnTo>
                  <a:cubicBezTo>
                    <a:pt x="10244" y="598"/>
                    <a:pt x="10214" y="674"/>
                    <a:pt x="10214" y="733"/>
                  </a:cubicBezTo>
                  <a:lnTo>
                    <a:pt x="10214" y="5048"/>
                  </a:lnTo>
                  <a:cubicBezTo>
                    <a:pt x="10214" y="5108"/>
                    <a:pt x="10244" y="5183"/>
                    <a:pt x="10289" y="5243"/>
                  </a:cubicBezTo>
                  <a:lnTo>
                    <a:pt x="10752" y="5705"/>
                  </a:lnTo>
                  <a:cubicBezTo>
                    <a:pt x="10811" y="5751"/>
                    <a:pt x="10887" y="5780"/>
                    <a:pt x="10946" y="5780"/>
                  </a:cubicBezTo>
                  <a:lnTo>
                    <a:pt x="11872" y="5780"/>
                  </a:lnTo>
                  <a:lnTo>
                    <a:pt x="11872" y="6601"/>
                  </a:lnTo>
                  <a:cubicBezTo>
                    <a:pt x="11544" y="6706"/>
                    <a:pt x="11289" y="6959"/>
                    <a:pt x="11200" y="7288"/>
                  </a:cubicBezTo>
                  <a:lnTo>
                    <a:pt x="8004" y="7288"/>
                  </a:lnTo>
                  <a:cubicBezTo>
                    <a:pt x="7914" y="6959"/>
                    <a:pt x="7661" y="6706"/>
                    <a:pt x="7333" y="6601"/>
                  </a:cubicBezTo>
                  <a:lnTo>
                    <a:pt x="7333" y="5765"/>
                  </a:lnTo>
                  <a:lnTo>
                    <a:pt x="8303" y="5765"/>
                  </a:lnTo>
                  <a:cubicBezTo>
                    <a:pt x="8960" y="5765"/>
                    <a:pt x="9513" y="5213"/>
                    <a:pt x="9513" y="4556"/>
                  </a:cubicBezTo>
                  <a:cubicBezTo>
                    <a:pt x="9513" y="3899"/>
                    <a:pt x="8960" y="3346"/>
                    <a:pt x="8303" y="3346"/>
                  </a:cubicBezTo>
                  <a:lnTo>
                    <a:pt x="8199" y="3346"/>
                  </a:lnTo>
                  <a:cubicBezTo>
                    <a:pt x="7914" y="2928"/>
                    <a:pt x="7437" y="2674"/>
                    <a:pt x="6929" y="2674"/>
                  </a:cubicBezTo>
                  <a:cubicBezTo>
                    <a:pt x="6212" y="2674"/>
                    <a:pt x="5615" y="3152"/>
                    <a:pt x="5436" y="3824"/>
                  </a:cubicBezTo>
                  <a:cubicBezTo>
                    <a:pt x="4973" y="3899"/>
                    <a:pt x="4615" y="4301"/>
                    <a:pt x="4615" y="4779"/>
                  </a:cubicBezTo>
                  <a:cubicBezTo>
                    <a:pt x="4615" y="5317"/>
                    <a:pt x="5047" y="5765"/>
                    <a:pt x="5601" y="5765"/>
                  </a:cubicBezTo>
                  <a:lnTo>
                    <a:pt x="6780" y="5765"/>
                  </a:lnTo>
                  <a:lnTo>
                    <a:pt x="6780" y="6601"/>
                  </a:lnTo>
                  <a:cubicBezTo>
                    <a:pt x="6451" y="6706"/>
                    <a:pt x="6182" y="6959"/>
                    <a:pt x="6093" y="7288"/>
                  </a:cubicBezTo>
                  <a:lnTo>
                    <a:pt x="2897" y="7288"/>
                  </a:lnTo>
                  <a:cubicBezTo>
                    <a:pt x="2808" y="6959"/>
                    <a:pt x="2554" y="6706"/>
                    <a:pt x="2226" y="6601"/>
                  </a:cubicBezTo>
                  <a:lnTo>
                    <a:pt x="2226" y="5780"/>
                  </a:lnTo>
                  <a:lnTo>
                    <a:pt x="3152" y="5780"/>
                  </a:lnTo>
                  <a:cubicBezTo>
                    <a:pt x="3226" y="5780"/>
                    <a:pt x="3285" y="5751"/>
                    <a:pt x="3345" y="5705"/>
                  </a:cubicBezTo>
                  <a:lnTo>
                    <a:pt x="3809" y="5243"/>
                  </a:lnTo>
                  <a:cubicBezTo>
                    <a:pt x="3868" y="5183"/>
                    <a:pt x="3898" y="5108"/>
                    <a:pt x="3898" y="5048"/>
                  </a:cubicBezTo>
                  <a:lnTo>
                    <a:pt x="3898" y="733"/>
                  </a:lnTo>
                  <a:cubicBezTo>
                    <a:pt x="3898" y="674"/>
                    <a:pt x="3868" y="598"/>
                    <a:pt x="3809" y="539"/>
                  </a:cubicBezTo>
                  <a:lnTo>
                    <a:pt x="3345" y="76"/>
                  </a:lnTo>
                  <a:cubicBezTo>
                    <a:pt x="3285" y="16"/>
                    <a:pt x="3226" y="1"/>
                    <a:pt x="3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4168968" y="3525964"/>
              <a:ext cx="15155" cy="13702"/>
            </a:xfrm>
            <a:custGeom>
              <a:avLst/>
              <a:gdLst/>
              <a:ahLst/>
              <a:cxnLst/>
              <a:rect l="l" t="t" r="r" b="b"/>
              <a:pathLst>
                <a:path w="605" h="547" extrusionOk="0">
                  <a:moveTo>
                    <a:pt x="293" y="1"/>
                  </a:moveTo>
                  <a:cubicBezTo>
                    <a:pt x="166" y="1"/>
                    <a:pt x="40" y="89"/>
                    <a:pt x="22" y="241"/>
                  </a:cubicBezTo>
                  <a:cubicBezTo>
                    <a:pt x="0" y="413"/>
                    <a:pt x="141" y="547"/>
                    <a:pt x="294" y="547"/>
                  </a:cubicBezTo>
                  <a:cubicBezTo>
                    <a:pt x="354" y="547"/>
                    <a:pt x="415" y="527"/>
                    <a:pt x="470" y="480"/>
                  </a:cubicBezTo>
                  <a:cubicBezTo>
                    <a:pt x="575" y="391"/>
                    <a:pt x="605" y="227"/>
                    <a:pt x="515" y="122"/>
                  </a:cubicBezTo>
                  <a:cubicBezTo>
                    <a:pt x="461" y="39"/>
                    <a:pt x="377"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787453" y="3187514"/>
            <a:ext cx="313125" cy="353481"/>
            <a:chOff x="4787453" y="3187514"/>
            <a:chExt cx="313125" cy="353481"/>
          </a:xfrm>
        </p:grpSpPr>
        <p:sp>
          <p:nvSpPr>
            <p:cNvPr id="1046" name="Google Shape;1046;p49"/>
            <p:cNvSpPr/>
            <p:nvPr/>
          </p:nvSpPr>
          <p:spPr>
            <a:xfrm>
              <a:off x="4787453" y="3187514"/>
              <a:ext cx="313125" cy="353481"/>
            </a:xfrm>
            <a:custGeom>
              <a:avLst/>
              <a:gdLst/>
              <a:ahLst/>
              <a:cxnLst/>
              <a:rect l="l" t="t" r="r" b="b"/>
              <a:pathLst>
                <a:path w="12500" h="14111" extrusionOk="0">
                  <a:moveTo>
                    <a:pt x="6242" y="552"/>
                  </a:moveTo>
                  <a:cubicBezTo>
                    <a:pt x="6511" y="552"/>
                    <a:pt x="6735" y="761"/>
                    <a:pt x="6735" y="1030"/>
                  </a:cubicBezTo>
                  <a:cubicBezTo>
                    <a:pt x="6735" y="1299"/>
                    <a:pt x="6511" y="1523"/>
                    <a:pt x="6242" y="1523"/>
                  </a:cubicBezTo>
                  <a:cubicBezTo>
                    <a:pt x="5973" y="1523"/>
                    <a:pt x="5764" y="1299"/>
                    <a:pt x="5764" y="1030"/>
                  </a:cubicBezTo>
                  <a:cubicBezTo>
                    <a:pt x="5764" y="761"/>
                    <a:pt x="5973" y="552"/>
                    <a:pt x="6242" y="552"/>
                  </a:cubicBezTo>
                  <a:close/>
                  <a:moveTo>
                    <a:pt x="1031" y="3554"/>
                  </a:moveTo>
                  <a:cubicBezTo>
                    <a:pt x="1300" y="3554"/>
                    <a:pt x="1523" y="3778"/>
                    <a:pt x="1523" y="4046"/>
                  </a:cubicBezTo>
                  <a:cubicBezTo>
                    <a:pt x="1523" y="4315"/>
                    <a:pt x="1300" y="4524"/>
                    <a:pt x="1031" y="4524"/>
                  </a:cubicBezTo>
                  <a:cubicBezTo>
                    <a:pt x="762" y="4524"/>
                    <a:pt x="553" y="4315"/>
                    <a:pt x="553" y="4046"/>
                  </a:cubicBezTo>
                  <a:cubicBezTo>
                    <a:pt x="553" y="3778"/>
                    <a:pt x="762" y="3554"/>
                    <a:pt x="1031" y="3554"/>
                  </a:cubicBezTo>
                  <a:close/>
                  <a:moveTo>
                    <a:pt x="11454" y="3554"/>
                  </a:moveTo>
                  <a:cubicBezTo>
                    <a:pt x="11723" y="3554"/>
                    <a:pt x="11946" y="3778"/>
                    <a:pt x="11946" y="4046"/>
                  </a:cubicBezTo>
                  <a:cubicBezTo>
                    <a:pt x="11946" y="4315"/>
                    <a:pt x="11723" y="4524"/>
                    <a:pt x="11454" y="4524"/>
                  </a:cubicBezTo>
                  <a:cubicBezTo>
                    <a:pt x="11185" y="4524"/>
                    <a:pt x="10960" y="4301"/>
                    <a:pt x="10960" y="4046"/>
                  </a:cubicBezTo>
                  <a:cubicBezTo>
                    <a:pt x="10960" y="3778"/>
                    <a:pt x="11185" y="3554"/>
                    <a:pt x="11454" y="3554"/>
                  </a:cubicBezTo>
                  <a:close/>
                  <a:moveTo>
                    <a:pt x="5511" y="1777"/>
                  </a:moveTo>
                  <a:cubicBezTo>
                    <a:pt x="5525" y="1777"/>
                    <a:pt x="5525" y="1792"/>
                    <a:pt x="5541" y="1792"/>
                  </a:cubicBezTo>
                  <a:cubicBezTo>
                    <a:pt x="5660" y="1912"/>
                    <a:pt x="5809" y="1986"/>
                    <a:pt x="5973" y="2031"/>
                  </a:cubicBezTo>
                  <a:lnTo>
                    <a:pt x="5973" y="4106"/>
                  </a:lnTo>
                  <a:cubicBezTo>
                    <a:pt x="5093" y="4152"/>
                    <a:pt x="4330" y="4659"/>
                    <a:pt x="3912" y="5376"/>
                  </a:cubicBezTo>
                  <a:lnTo>
                    <a:pt x="2046" y="4301"/>
                  </a:lnTo>
                  <a:cubicBezTo>
                    <a:pt x="2091" y="4136"/>
                    <a:pt x="2091" y="3957"/>
                    <a:pt x="2046" y="3778"/>
                  </a:cubicBezTo>
                  <a:lnTo>
                    <a:pt x="5511" y="1777"/>
                  </a:lnTo>
                  <a:close/>
                  <a:moveTo>
                    <a:pt x="6122" y="4644"/>
                  </a:moveTo>
                  <a:cubicBezTo>
                    <a:pt x="6885" y="4644"/>
                    <a:pt x="7571" y="5077"/>
                    <a:pt x="7914" y="5749"/>
                  </a:cubicBezTo>
                  <a:cubicBezTo>
                    <a:pt x="7964" y="5848"/>
                    <a:pt x="8065" y="5906"/>
                    <a:pt x="8166" y="5906"/>
                  </a:cubicBezTo>
                  <a:cubicBezTo>
                    <a:pt x="8187" y="5906"/>
                    <a:pt x="8208" y="5903"/>
                    <a:pt x="8228" y="5898"/>
                  </a:cubicBezTo>
                  <a:cubicBezTo>
                    <a:pt x="8348" y="5868"/>
                    <a:pt x="8467" y="5854"/>
                    <a:pt x="8601" y="5854"/>
                  </a:cubicBezTo>
                  <a:cubicBezTo>
                    <a:pt x="9333" y="5854"/>
                    <a:pt x="9990" y="6495"/>
                    <a:pt x="9990" y="7242"/>
                  </a:cubicBezTo>
                  <a:cubicBezTo>
                    <a:pt x="9990" y="7809"/>
                    <a:pt x="9646" y="8303"/>
                    <a:pt x="9154" y="8526"/>
                  </a:cubicBezTo>
                  <a:cubicBezTo>
                    <a:pt x="9139" y="8526"/>
                    <a:pt x="9139" y="8542"/>
                    <a:pt x="9124" y="8542"/>
                  </a:cubicBezTo>
                  <a:cubicBezTo>
                    <a:pt x="8960" y="8601"/>
                    <a:pt x="8780" y="8646"/>
                    <a:pt x="8601" y="8646"/>
                  </a:cubicBezTo>
                  <a:lnTo>
                    <a:pt x="3733" y="8646"/>
                  </a:lnTo>
                  <a:cubicBezTo>
                    <a:pt x="3196" y="8646"/>
                    <a:pt x="2748" y="8198"/>
                    <a:pt x="2748" y="7660"/>
                  </a:cubicBezTo>
                  <a:cubicBezTo>
                    <a:pt x="2748" y="7108"/>
                    <a:pt x="3196" y="6675"/>
                    <a:pt x="3733" y="6675"/>
                  </a:cubicBezTo>
                  <a:lnTo>
                    <a:pt x="3838" y="6675"/>
                  </a:lnTo>
                  <a:cubicBezTo>
                    <a:pt x="3848" y="6676"/>
                    <a:pt x="3858" y="6676"/>
                    <a:pt x="3867" y="6676"/>
                  </a:cubicBezTo>
                  <a:cubicBezTo>
                    <a:pt x="4005" y="6676"/>
                    <a:pt x="4122" y="6575"/>
                    <a:pt x="4137" y="6436"/>
                  </a:cubicBezTo>
                  <a:cubicBezTo>
                    <a:pt x="4167" y="6227"/>
                    <a:pt x="4211" y="6047"/>
                    <a:pt x="4286" y="5868"/>
                  </a:cubicBezTo>
                  <a:cubicBezTo>
                    <a:pt x="4599" y="5137"/>
                    <a:pt x="5302" y="4644"/>
                    <a:pt x="6122" y="4644"/>
                  </a:cubicBezTo>
                  <a:close/>
                  <a:moveTo>
                    <a:pt x="1762" y="4779"/>
                  </a:moveTo>
                  <a:lnTo>
                    <a:pt x="3689" y="5898"/>
                  </a:lnTo>
                  <a:cubicBezTo>
                    <a:pt x="3659" y="5973"/>
                    <a:pt x="3644" y="6047"/>
                    <a:pt x="3629" y="6123"/>
                  </a:cubicBezTo>
                  <a:cubicBezTo>
                    <a:pt x="2837" y="6182"/>
                    <a:pt x="2196" y="6854"/>
                    <a:pt x="2196" y="7660"/>
                  </a:cubicBezTo>
                  <a:cubicBezTo>
                    <a:pt x="2196" y="8108"/>
                    <a:pt x="2389" y="8496"/>
                    <a:pt x="2688" y="8781"/>
                  </a:cubicBezTo>
                  <a:lnTo>
                    <a:pt x="1762" y="9318"/>
                  </a:lnTo>
                  <a:cubicBezTo>
                    <a:pt x="1643" y="9199"/>
                    <a:pt x="1479" y="9094"/>
                    <a:pt x="1314" y="9049"/>
                  </a:cubicBezTo>
                  <a:lnTo>
                    <a:pt x="1314" y="5047"/>
                  </a:lnTo>
                  <a:cubicBezTo>
                    <a:pt x="1479" y="5002"/>
                    <a:pt x="1643" y="4898"/>
                    <a:pt x="1762" y="4779"/>
                  </a:cubicBezTo>
                  <a:close/>
                  <a:moveTo>
                    <a:pt x="10722" y="4779"/>
                  </a:moveTo>
                  <a:cubicBezTo>
                    <a:pt x="10857" y="4898"/>
                    <a:pt x="11006" y="5002"/>
                    <a:pt x="11185" y="5047"/>
                  </a:cubicBezTo>
                  <a:lnTo>
                    <a:pt x="11185" y="9049"/>
                  </a:lnTo>
                  <a:cubicBezTo>
                    <a:pt x="11006" y="9094"/>
                    <a:pt x="10857" y="9199"/>
                    <a:pt x="10722" y="9318"/>
                  </a:cubicBezTo>
                  <a:lnTo>
                    <a:pt x="9781" y="8781"/>
                  </a:lnTo>
                  <a:cubicBezTo>
                    <a:pt x="10244" y="8422"/>
                    <a:pt x="10542" y="7855"/>
                    <a:pt x="10542" y="7242"/>
                  </a:cubicBezTo>
                  <a:cubicBezTo>
                    <a:pt x="10542" y="6495"/>
                    <a:pt x="10094" y="5838"/>
                    <a:pt x="9467" y="5510"/>
                  </a:cubicBezTo>
                  <a:lnTo>
                    <a:pt x="10722" y="4779"/>
                  </a:lnTo>
                  <a:close/>
                  <a:moveTo>
                    <a:pt x="1031" y="9571"/>
                  </a:moveTo>
                  <a:cubicBezTo>
                    <a:pt x="1300" y="9571"/>
                    <a:pt x="1523" y="9796"/>
                    <a:pt x="1523" y="10049"/>
                  </a:cubicBezTo>
                  <a:cubicBezTo>
                    <a:pt x="1523" y="10318"/>
                    <a:pt x="1300" y="10543"/>
                    <a:pt x="1031" y="10543"/>
                  </a:cubicBezTo>
                  <a:cubicBezTo>
                    <a:pt x="762" y="10543"/>
                    <a:pt x="553" y="10318"/>
                    <a:pt x="553" y="10049"/>
                  </a:cubicBezTo>
                  <a:cubicBezTo>
                    <a:pt x="553" y="9780"/>
                    <a:pt x="762" y="9571"/>
                    <a:pt x="1031" y="9571"/>
                  </a:cubicBezTo>
                  <a:close/>
                  <a:moveTo>
                    <a:pt x="11454" y="9571"/>
                  </a:moveTo>
                  <a:cubicBezTo>
                    <a:pt x="11723" y="9571"/>
                    <a:pt x="11946" y="9780"/>
                    <a:pt x="11946" y="10049"/>
                  </a:cubicBezTo>
                  <a:cubicBezTo>
                    <a:pt x="11946" y="10318"/>
                    <a:pt x="11723" y="10543"/>
                    <a:pt x="11454" y="10543"/>
                  </a:cubicBezTo>
                  <a:cubicBezTo>
                    <a:pt x="11185" y="10543"/>
                    <a:pt x="10960" y="10318"/>
                    <a:pt x="10960" y="10049"/>
                  </a:cubicBezTo>
                  <a:cubicBezTo>
                    <a:pt x="10960" y="9780"/>
                    <a:pt x="11185" y="9571"/>
                    <a:pt x="11454" y="9571"/>
                  </a:cubicBezTo>
                  <a:close/>
                  <a:moveTo>
                    <a:pt x="3225" y="9109"/>
                  </a:moveTo>
                  <a:cubicBezTo>
                    <a:pt x="3390" y="9169"/>
                    <a:pt x="3554" y="9199"/>
                    <a:pt x="3733" y="9199"/>
                  </a:cubicBezTo>
                  <a:lnTo>
                    <a:pt x="5973" y="9199"/>
                  </a:lnTo>
                  <a:lnTo>
                    <a:pt x="5973" y="12066"/>
                  </a:lnTo>
                  <a:cubicBezTo>
                    <a:pt x="5794" y="12110"/>
                    <a:pt x="5645" y="12199"/>
                    <a:pt x="5511" y="12319"/>
                  </a:cubicBezTo>
                  <a:lnTo>
                    <a:pt x="2046" y="10318"/>
                  </a:lnTo>
                  <a:cubicBezTo>
                    <a:pt x="2091" y="10154"/>
                    <a:pt x="2091" y="9960"/>
                    <a:pt x="2046" y="9796"/>
                  </a:cubicBezTo>
                  <a:lnTo>
                    <a:pt x="3225" y="9109"/>
                  </a:lnTo>
                  <a:close/>
                  <a:moveTo>
                    <a:pt x="9228" y="9094"/>
                  </a:moveTo>
                  <a:lnTo>
                    <a:pt x="10453" y="9796"/>
                  </a:lnTo>
                  <a:cubicBezTo>
                    <a:pt x="10409" y="9960"/>
                    <a:pt x="10409" y="10154"/>
                    <a:pt x="10453" y="10318"/>
                  </a:cubicBezTo>
                  <a:lnTo>
                    <a:pt x="6974" y="12319"/>
                  </a:lnTo>
                  <a:cubicBezTo>
                    <a:pt x="6855" y="12199"/>
                    <a:pt x="6690" y="12110"/>
                    <a:pt x="6526" y="12066"/>
                  </a:cubicBezTo>
                  <a:lnTo>
                    <a:pt x="6526" y="9199"/>
                  </a:lnTo>
                  <a:lnTo>
                    <a:pt x="8601" y="9199"/>
                  </a:lnTo>
                  <a:cubicBezTo>
                    <a:pt x="8810" y="9199"/>
                    <a:pt x="9019" y="9153"/>
                    <a:pt x="9228" y="9094"/>
                  </a:cubicBezTo>
                  <a:close/>
                  <a:moveTo>
                    <a:pt x="6242" y="12573"/>
                  </a:moveTo>
                  <a:cubicBezTo>
                    <a:pt x="6511" y="12573"/>
                    <a:pt x="6735" y="12797"/>
                    <a:pt x="6735" y="13066"/>
                  </a:cubicBezTo>
                  <a:cubicBezTo>
                    <a:pt x="6735" y="13334"/>
                    <a:pt x="6511" y="13559"/>
                    <a:pt x="6242" y="13559"/>
                  </a:cubicBezTo>
                  <a:cubicBezTo>
                    <a:pt x="5973" y="13559"/>
                    <a:pt x="5750" y="13334"/>
                    <a:pt x="5750" y="13066"/>
                  </a:cubicBezTo>
                  <a:cubicBezTo>
                    <a:pt x="5750" y="12797"/>
                    <a:pt x="5973" y="12573"/>
                    <a:pt x="6242" y="12573"/>
                  </a:cubicBezTo>
                  <a:close/>
                  <a:moveTo>
                    <a:pt x="6242" y="0"/>
                  </a:moveTo>
                  <a:cubicBezTo>
                    <a:pt x="5674" y="0"/>
                    <a:pt x="5212" y="463"/>
                    <a:pt x="5212" y="1030"/>
                  </a:cubicBezTo>
                  <a:cubicBezTo>
                    <a:pt x="5212" y="1120"/>
                    <a:pt x="5212" y="1209"/>
                    <a:pt x="5242" y="1299"/>
                  </a:cubicBezTo>
                  <a:lnTo>
                    <a:pt x="1762" y="3300"/>
                  </a:lnTo>
                  <a:cubicBezTo>
                    <a:pt x="1583" y="3121"/>
                    <a:pt x="1314" y="3001"/>
                    <a:pt x="1031" y="3001"/>
                  </a:cubicBezTo>
                  <a:cubicBezTo>
                    <a:pt x="464" y="3001"/>
                    <a:pt x="0" y="3465"/>
                    <a:pt x="0" y="4046"/>
                  </a:cubicBezTo>
                  <a:cubicBezTo>
                    <a:pt x="0" y="4524"/>
                    <a:pt x="314" y="4928"/>
                    <a:pt x="762" y="5047"/>
                  </a:cubicBezTo>
                  <a:lnTo>
                    <a:pt x="762" y="9049"/>
                  </a:lnTo>
                  <a:cubicBezTo>
                    <a:pt x="314" y="9169"/>
                    <a:pt x="0" y="9571"/>
                    <a:pt x="0" y="10049"/>
                  </a:cubicBezTo>
                  <a:cubicBezTo>
                    <a:pt x="0" y="10632"/>
                    <a:pt x="464" y="11095"/>
                    <a:pt x="1031" y="11095"/>
                  </a:cubicBezTo>
                  <a:cubicBezTo>
                    <a:pt x="1314" y="11095"/>
                    <a:pt x="1583" y="10975"/>
                    <a:pt x="1762" y="10796"/>
                  </a:cubicBezTo>
                  <a:lnTo>
                    <a:pt x="5242" y="12797"/>
                  </a:lnTo>
                  <a:cubicBezTo>
                    <a:pt x="5212" y="12886"/>
                    <a:pt x="5197" y="12976"/>
                    <a:pt x="5197" y="13066"/>
                  </a:cubicBezTo>
                  <a:cubicBezTo>
                    <a:pt x="5197" y="13633"/>
                    <a:pt x="5674" y="14111"/>
                    <a:pt x="6242" y="14111"/>
                  </a:cubicBezTo>
                  <a:cubicBezTo>
                    <a:pt x="6809" y="14111"/>
                    <a:pt x="7287" y="13633"/>
                    <a:pt x="7287" y="13066"/>
                  </a:cubicBezTo>
                  <a:cubicBezTo>
                    <a:pt x="7287" y="12976"/>
                    <a:pt x="7273" y="12886"/>
                    <a:pt x="7243" y="12797"/>
                  </a:cubicBezTo>
                  <a:lnTo>
                    <a:pt x="10722" y="10796"/>
                  </a:lnTo>
                  <a:cubicBezTo>
                    <a:pt x="10916" y="10975"/>
                    <a:pt x="11170" y="11095"/>
                    <a:pt x="11454" y="11095"/>
                  </a:cubicBezTo>
                  <a:cubicBezTo>
                    <a:pt x="12021" y="11095"/>
                    <a:pt x="12499" y="10632"/>
                    <a:pt x="12499" y="10049"/>
                  </a:cubicBezTo>
                  <a:cubicBezTo>
                    <a:pt x="12499" y="9571"/>
                    <a:pt x="12171" y="9169"/>
                    <a:pt x="11723" y="9049"/>
                  </a:cubicBezTo>
                  <a:lnTo>
                    <a:pt x="11723" y="5047"/>
                  </a:lnTo>
                  <a:cubicBezTo>
                    <a:pt x="12171" y="4928"/>
                    <a:pt x="12499" y="4524"/>
                    <a:pt x="12499" y="4046"/>
                  </a:cubicBezTo>
                  <a:cubicBezTo>
                    <a:pt x="12499" y="3465"/>
                    <a:pt x="12021" y="3001"/>
                    <a:pt x="11454" y="3001"/>
                  </a:cubicBezTo>
                  <a:cubicBezTo>
                    <a:pt x="11170" y="3001"/>
                    <a:pt x="10916" y="3121"/>
                    <a:pt x="10722" y="3300"/>
                  </a:cubicBezTo>
                  <a:lnTo>
                    <a:pt x="10050" y="2912"/>
                  </a:lnTo>
                  <a:cubicBezTo>
                    <a:pt x="10006" y="2887"/>
                    <a:pt x="9959" y="2876"/>
                    <a:pt x="9913" y="2876"/>
                  </a:cubicBezTo>
                  <a:cubicBezTo>
                    <a:pt x="9818" y="2876"/>
                    <a:pt x="9727" y="2926"/>
                    <a:pt x="9676" y="3017"/>
                  </a:cubicBezTo>
                  <a:cubicBezTo>
                    <a:pt x="9602" y="3150"/>
                    <a:pt x="9646" y="3315"/>
                    <a:pt x="9781" y="3389"/>
                  </a:cubicBezTo>
                  <a:lnTo>
                    <a:pt x="10453" y="3778"/>
                  </a:lnTo>
                  <a:cubicBezTo>
                    <a:pt x="10409" y="3957"/>
                    <a:pt x="10409" y="4136"/>
                    <a:pt x="10453" y="4301"/>
                  </a:cubicBezTo>
                  <a:lnTo>
                    <a:pt x="8721" y="5301"/>
                  </a:lnTo>
                  <a:lnTo>
                    <a:pt x="8601" y="5301"/>
                  </a:lnTo>
                  <a:cubicBezTo>
                    <a:pt x="8497" y="5301"/>
                    <a:pt x="8392" y="5301"/>
                    <a:pt x="8302" y="5316"/>
                  </a:cubicBezTo>
                  <a:cubicBezTo>
                    <a:pt x="7900" y="4674"/>
                    <a:pt x="7257" y="4241"/>
                    <a:pt x="6526" y="4136"/>
                  </a:cubicBezTo>
                  <a:lnTo>
                    <a:pt x="6526" y="2031"/>
                  </a:lnTo>
                  <a:cubicBezTo>
                    <a:pt x="6690" y="1986"/>
                    <a:pt x="6855" y="1896"/>
                    <a:pt x="6974" y="1777"/>
                  </a:cubicBezTo>
                  <a:lnTo>
                    <a:pt x="7675" y="2180"/>
                  </a:lnTo>
                  <a:cubicBezTo>
                    <a:pt x="7719" y="2205"/>
                    <a:pt x="7766" y="2216"/>
                    <a:pt x="7812" y="2216"/>
                  </a:cubicBezTo>
                  <a:cubicBezTo>
                    <a:pt x="7907" y="2216"/>
                    <a:pt x="7998" y="2166"/>
                    <a:pt x="8049" y="2075"/>
                  </a:cubicBezTo>
                  <a:cubicBezTo>
                    <a:pt x="8139" y="1942"/>
                    <a:pt x="8093" y="1777"/>
                    <a:pt x="7960" y="1703"/>
                  </a:cubicBezTo>
                  <a:lnTo>
                    <a:pt x="7257" y="1299"/>
                  </a:lnTo>
                  <a:cubicBezTo>
                    <a:pt x="7273" y="1209"/>
                    <a:pt x="7287" y="1120"/>
                    <a:pt x="7287" y="1030"/>
                  </a:cubicBezTo>
                  <a:cubicBezTo>
                    <a:pt x="7287" y="463"/>
                    <a:pt x="6825" y="0"/>
                    <a:pt x="6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002106" y="3244277"/>
              <a:ext cx="15030" cy="13727"/>
            </a:xfrm>
            <a:custGeom>
              <a:avLst/>
              <a:gdLst/>
              <a:ahLst/>
              <a:cxnLst/>
              <a:rect l="l" t="t" r="r" b="b"/>
              <a:pathLst>
                <a:path w="600" h="548" extrusionOk="0">
                  <a:moveTo>
                    <a:pt x="300" y="1"/>
                  </a:moveTo>
                  <a:cubicBezTo>
                    <a:pt x="174" y="1"/>
                    <a:pt x="50" y="85"/>
                    <a:pt x="32" y="227"/>
                  </a:cubicBezTo>
                  <a:cubicBezTo>
                    <a:pt x="0" y="411"/>
                    <a:pt x="147" y="548"/>
                    <a:pt x="304" y="548"/>
                  </a:cubicBezTo>
                  <a:cubicBezTo>
                    <a:pt x="364" y="548"/>
                    <a:pt x="426" y="527"/>
                    <a:pt x="480" y="482"/>
                  </a:cubicBezTo>
                  <a:cubicBezTo>
                    <a:pt x="585" y="392"/>
                    <a:pt x="600" y="243"/>
                    <a:pt x="526" y="124"/>
                  </a:cubicBezTo>
                  <a:cubicBezTo>
                    <a:pt x="471" y="39"/>
                    <a:pt x="385"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4916110" y="3340770"/>
              <a:ext cx="65506" cy="47269"/>
            </a:xfrm>
            <a:custGeom>
              <a:avLst/>
              <a:gdLst/>
              <a:ahLst/>
              <a:cxnLst/>
              <a:rect l="l" t="t" r="r" b="b"/>
              <a:pathLst>
                <a:path w="2615" h="1887" extrusionOk="0">
                  <a:moveTo>
                    <a:pt x="2316" y="1"/>
                  </a:moveTo>
                  <a:cubicBezTo>
                    <a:pt x="2245" y="1"/>
                    <a:pt x="2174" y="27"/>
                    <a:pt x="2121" y="79"/>
                  </a:cubicBezTo>
                  <a:lnTo>
                    <a:pt x="986" y="1214"/>
                  </a:lnTo>
                  <a:lnTo>
                    <a:pt x="494" y="721"/>
                  </a:lnTo>
                  <a:cubicBezTo>
                    <a:pt x="442" y="669"/>
                    <a:pt x="371" y="643"/>
                    <a:pt x="300" y="643"/>
                  </a:cubicBezTo>
                  <a:cubicBezTo>
                    <a:pt x="229" y="643"/>
                    <a:pt x="158" y="669"/>
                    <a:pt x="106" y="721"/>
                  </a:cubicBezTo>
                  <a:cubicBezTo>
                    <a:pt x="1" y="825"/>
                    <a:pt x="1" y="1004"/>
                    <a:pt x="106" y="1110"/>
                  </a:cubicBezTo>
                  <a:lnTo>
                    <a:pt x="793" y="1797"/>
                  </a:lnTo>
                  <a:cubicBezTo>
                    <a:pt x="853" y="1856"/>
                    <a:pt x="912" y="1886"/>
                    <a:pt x="986" y="1886"/>
                  </a:cubicBezTo>
                  <a:cubicBezTo>
                    <a:pt x="1062" y="1886"/>
                    <a:pt x="1136" y="1856"/>
                    <a:pt x="1181" y="1797"/>
                  </a:cubicBezTo>
                  <a:lnTo>
                    <a:pt x="2509" y="467"/>
                  </a:lnTo>
                  <a:cubicBezTo>
                    <a:pt x="2615" y="363"/>
                    <a:pt x="2615" y="184"/>
                    <a:pt x="2509" y="79"/>
                  </a:cubicBezTo>
                  <a:cubicBezTo>
                    <a:pt x="2458" y="27"/>
                    <a:pt x="2387"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49"/>
          <p:cNvGrpSpPr/>
          <p:nvPr/>
        </p:nvGrpSpPr>
        <p:grpSpPr>
          <a:xfrm>
            <a:off x="5534820" y="3206577"/>
            <a:ext cx="353506" cy="315054"/>
            <a:chOff x="5534820" y="3206577"/>
            <a:chExt cx="353506" cy="315054"/>
          </a:xfrm>
        </p:grpSpPr>
        <p:sp>
          <p:nvSpPr>
            <p:cNvPr id="1050" name="Google Shape;1050;p49"/>
            <p:cNvSpPr/>
            <p:nvPr/>
          </p:nvSpPr>
          <p:spPr>
            <a:xfrm>
              <a:off x="5613001" y="3285860"/>
              <a:ext cx="65105" cy="13903"/>
            </a:xfrm>
            <a:custGeom>
              <a:avLst/>
              <a:gdLst/>
              <a:ahLst/>
              <a:cxnLst/>
              <a:rect l="l" t="t" r="r" b="b"/>
              <a:pathLst>
                <a:path w="2599" h="555" extrusionOk="0">
                  <a:moveTo>
                    <a:pt x="284" y="1"/>
                  </a:moveTo>
                  <a:cubicBezTo>
                    <a:pt x="120" y="1"/>
                    <a:pt x="1" y="120"/>
                    <a:pt x="1" y="285"/>
                  </a:cubicBezTo>
                  <a:cubicBezTo>
                    <a:pt x="1" y="435"/>
                    <a:pt x="120" y="554"/>
                    <a:pt x="284" y="554"/>
                  </a:cubicBezTo>
                  <a:lnTo>
                    <a:pt x="2330" y="554"/>
                  </a:lnTo>
                  <a:cubicBezTo>
                    <a:pt x="2479" y="554"/>
                    <a:pt x="2599" y="435"/>
                    <a:pt x="2599" y="285"/>
                  </a:cubicBezTo>
                  <a:cubicBezTo>
                    <a:pt x="2599" y="120"/>
                    <a:pt x="2479" y="1"/>
                    <a:pt x="2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5613001" y="3339743"/>
              <a:ext cx="115982" cy="13477"/>
            </a:xfrm>
            <a:custGeom>
              <a:avLst/>
              <a:gdLst/>
              <a:ahLst/>
              <a:cxnLst/>
              <a:rect l="l" t="t" r="r" b="b"/>
              <a:pathLst>
                <a:path w="4630" h="538" extrusionOk="0">
                  <a:moveTo>
                    <a:pt x="284" y="0"/>
                  </a:moveTo>
                  <a:cubicBezTo>
                    <a:pt x="120" y="0"/>
                    <a:pt x="1" y="120"/>
                    <a:pt x="1" y="269"/>
                  </a:cubicBezTo>
                  <a:cubicBezTo>
                    <a:pt x="1" y="418"/>
                    <a:pt x="120" y="538"/>
                    <a:pt x="284" y="538"/>
                  </a:cubicBezTo>
                  <a:lnTo>
                    <a:pt x="4361" y="538"/>
                  </a:lnTo>
                  <a:cubicBezTo>
                    <a:pt x="4510" y="538"/>
                    <a:pt x="4630" y="418"/>
                    <a:pt x="4630" y="269"/>
                  </a:cubicBezTo>
                  <a:cubicBezTo>
                    <a:pt x="4630" y="120"/>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5613001" y="3379397"/>
              <a:ext cx="115982" cy="13878"/>
            </a:xfrm>
            <a:custGeom>
              <a:avLst/>
              <a:gdLst/>
              <a:ahLst/>
              <a:cxnLst/>
              <a:rect l="l" t="t" r="r" b="b"/>
              <a:pathLst>
                <a:path w="4630" h="554" extrusionOk="0">
                  <a:moveTo>
                    <a:pt x="284" y="0"/>
                  </a:moveTo>
                  <a:cubicBezTo>
                    <a:pt x="120" y="0"/>
                    <a:pt x="1" y="135"/>
                    <a:pt x="1" y="284"/>
                  </a:cubicBezTo>
                  <a:cubicBezTo>
                    <a:pt x="1" y="434"/>
                    <a:pt x="120" y="553"/>
                    <a:pt x="284" y="553"/>
                  </a:cubicBezTo>
                  <a:lnTo>
                    <a:pt x="4361" y="553"/>
                  </a:lnTo>
                  <a:cubicBezTo>
                    <a:pt x="4510" y="553"/>
                    <a:pt x="4630" y="434"/>
                    <a:pt x="4630" y="284"/>
                  </a:cubicBezTo>
                  <a:cubicBezTo>
                    <a:pt x="4630" y="135"/>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664228" y="3431401"/>
              <a:ext cx="51653" cy="13853"/>
            </a:xfrm>
            <a:custGeom>
              <a:avLst/>
              <a:gdLst/>
              <a:ahLst/>
              <a:cxnLst/>
              <a:rect l="l" t="t" r="r" b="b"/>
              <a:pathLst>
                <a:path w="2062" h="553" extrusionOk="0">
                  <a:moveTo>
                    <a:pt x="270" y="0"/>
                  </a:moveTo>
                  <a:cubicBezTo>
                    <a:pt x="120" y="0"/>
                    <a:pt x="1" y="134"/>
                    <a:pt x="1" y="283"/>
                  </a:cubicBezTo>
                  <a:cubicBezTo>
                    <a:pt x="1" y="433"/>
                    <a:pt x="120" y="552"/>
                    <a:pt x="270" y="552"/>
                  </a:cubicBezTo>
                  <a:lnTo>
                    <a:pt x="1778" y="552"/>
                  </a:lnTo>
                  <a:cubicBezTo>
                    <a:pt x="1928" y="552"/>
                    <a:pt x="2061" y="433"/>
                    <a:pt x="2061" y="283"/>
                  </a:cubicBezTo>
                  <a:cubicBezTo>
                    <a:pt x="2061" y="134"/>
                    <a:pt x="1928"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5534820" y="3206577"/>
              <a:ext cx="353506" cy="314979"/>
            </a:xfrm>
            <a:custGeom>
              <a:avLst/>
              <a:gdLst/>
              <a:ahLst/>
              <a:cxnLst/>
              <a:rect l="l" t="t" r="r" b="b"/>
              <a:pathLst>
                <a:path w="14112" h="12574" extrusionOk="0">
                  <a:moveTo>
                    <a:pt x="9587" y="1061"/>
                  </a:moveTo>
                  <a:lnTo>
                    <a:pt x="11080" y="2270"/>
                  </a:lnTo>
                  <a:lnTo>
                    <a:pt x="9587" y="3465"/>
                  </a:lnTo>
                  <a:lnTo>
                    <a:pt x="9587" y="2987"/>
                  </a:lnTo>
                  <a:cubicBezTo>
                    <a:pt x="9587" y="2837"/>
                    <a:pt x="9467" y="2718"/>
                    <a:pt x="9318" y="2718"/>
                  </a:cubicBezTo>
                  <a:lnTo>
                    <a:pt x="8780" y="2718"/>
                  </a:lnTo>
                  <a:cubicBezTo>
                    <a:pt x="8438" y="2718"/>
                    <a:pt x="8109" y="2853"/>
                    <a:pt x="7870" y="3092"/>
                  </a:cubicBezTo>
                  <a:lnTo>
                    <a:pt x="7646" y="3315"/>
                  </a:lnTo>
                  <a:lnTo>
                    <a:pt x="7646" y="3062"/>
                  </a:lnTo>
                  <a:cubicBezTo>
                    <a:pt x="7646" y="2389"/>
                    <a:pt x="8199" y="1838"/>
                    <a:pt x="8886" y="1838"/>
                  </a:cubicBezTo>
                  <a:lnTo>
                    <a:pt x="9318" y="1822"/>
                  </a:lnTo>
                  <a:cubicBezTo>
                    <a:pt x="9467" y="1822"/>
                    <a:pt x="9587" y="1703"/>
                    <a:pt x="9587" y="1553"/>
                  </a:cubicBezTo>
                  <a:lnTo>
                    <a:pt x="9587" y="1061"/>
                  </a:lnTo>
                  <a:close/>
                  <a:moveTo>
                    <a:pt x="7795" y="553"/>
                  </a:moveTo>
                  <a:lnTo>
                    <a:pt x="7795" y="1284"/>
                  </a:lnTo>
                  <a:lnTo>
                    <a:pt x="1583" y="1284"/>
                  </a:lnTo>
                  <a:cubicBezTo>
                    <a:pt x="1434" y="1284"/>
                    <a:pt x="1300" y="1404"/>
                    <a:pt x="1300" y="1553"/>
                  </a:cubicBezTo>
                  <a:lnTo>
                    <a:pt x="1300" y="9378"/>
                  </a:lnTo>
                  <a:lnTo>
                    <a:pt x="553" y="9378"/>
                  </a:lnTo>
                  <a:lnTo>
                    <a:pt x="553" y="553"/>
                  </a:lnTo>
                  <a:close/>
                  <a:moveTo>
                    <a:pt x="7601" y="1838"/>
                  </a:moveTo>
                  <a:cubicBezTo>
                    <a:pt x="7273" y="2166"/>
                    <a:pt x="7094" y="2614"/>
                    <a:pt x="7094" y="3062"/>
                  </a:cubicBezTo>
                  <a:lnTo>
                    <a:pt x="7094" y="3972"/>
                  </a:lnTo>
                  <a:cubicBezTo>
                    <a:pt x="7094" y="4092"/>
                    <a:pt x="7168" y="4181"/>
                    <a:pt x="7273" y="4227"/>
                  </a:cubicBezTo>
                  <a:cubicBezTo>
                    <a:pt x="7310" y="4243"/>
                    <a:pt x="7348" y="4251"/>
                    <a:pt x="7384" y="4251"/>
                  </a:cubicBezTo>
                  <a:cubicBezTo>
                    <a:pt x="7450" y="4251"/>
                    <a:pt x="7514" y="4224"/>
                    <a:pt x="7571" y="4167"/>
                  </a:cubicBezTo>
                  <a:lnTo>
                    <a:pt x="8258" y="3480"/>
                  </a:lnTo>
                  <a:cubicBezTo>
                    <a:pt x="8392" y="3345"/>
                    <a:pt x="8587" y="3271"/>
                    <a:pt x="8780" y="3271"/>
                  </a:cubicBezTo>
                  <a:lnTo>
                    <a:pt x="9035" y="3271"/>
                  </a:lnTo>
                  <a:lnTo>
                    <a:pt x="9035" y="8333"/>
                  </a:lnTo>
                  <a:cubicBezTo>
                    <a:pt x="8497" y="8661"/>
                    <a:pt x="8094" y="9199"/>
                    <a:pt x="7960" y="9811"/>
                  </a:cubicBezTo>
                  <a:cubicBezTo>
                    <a:pt x="7392" y="9856"/>
                    <a:pt x="6914" y="10259"/>
                    <a:pt x="6750" y="10811"/>
                  </a:cubicBezTo>
                  <a:lnTo>
                    <a:pt x="1852" y="10811"/>
                  </a:lnTo>
                  <a:lnTo>
                    <a:pt x="1852" y="1838"/>
                  </a:lnTo>
                  <a:close/>
                  <a:moveTo>
                    <a:pt x="269" y="0"/>
                  </a:moveTo>
                  <a:cubicBezTo>
                    <a:pt x="120" y="0"/>
                    <a:pt x="0" y="120"/>
                    <a:pt x="0" y="269"/>
                  </a:cubicBezTo>
                  <a:lnTo>
                    <a:pt x="0" y="9647"/>
                  </a:lnTo>
                  <a:cubicBezTo>
                    <a:pt x="0" y="9796"/>
                    <a:pt x="120" y="9931"/>
                    <a:pt x="269" y="9931"/>
                  </a:cubicBezTo>
                  <a:lnTo>
                    <a:pt x="1300" y="9931"/>
                  </a:lnTo>
                  <a:lnTo>
                    <a:pt x="1300" y="11080"/>
                  </a:lnTo>
                  <a:cubicBezTo>
                    <a:pt x="1300" y="11245"/>
                    <a:pt x="1434" y="11364"/>
                    <a:pt x="1583" y="11364"/>
                  </a:cubicBezTo>
                  <a:lnTo>
                    <a:pt x="6720" y="11364"/>
                  </a:lnTo>
                  <a:cubicBezTo>
                    <a:pt x="6795" y="12051"/>
                    <a:pt x="7377" y="12573"/>
                    <a:pt x="8094" y="12573"/>
                  </a:cubicBezTo>
                  <a:lnTo>
                    <a:pt x="9214" y="12573"/>
                  </a:lnTo>
                  <a:cubicBezTo>
                    <a:pt x="9363" y="12573"/>
                    <a:pt x="9497" y="12454"/>
                    <a:pt x="9497" y="12305"/>
                  </a:cubicBezTo>
                  <a:cubicBezTo>
                    <a:pt x="9497" y="12141"/>
                    <a:pt x="9363" y="12021"/>
                    <a:pt x="9214" y="12021"/>
                  </a:cubicBezTo>
                  <a:lnTo>
                    <a:pt x="8094" y="12021"/>
                  </a:lnTo>
                  <a:cubicBezTo>
                    <a:pt x="7631" y="12021"/>
                    <a:pt x="7257" y="11648"/>
                    <a:pt x="7257" y="11185"/>
                  </a:cubicBezTo>
                  <a:cubicBezTo>
                    <a:pt x="7257" y="10739"/>
                    <a:pt x="7632" y="10362"/>
                    <a:pt x="8073" y="10362"/>
                  </a:cubicBezTo>
                  <a:cubicBezTo>
                    <a:pt x="8090" y="10362"/>
                    <a:pt x="8107" y="10362"/>
                    <a:pt x="8123" y="10363"/>
                  </a:cubicBezTo>
                  <a:lnTo>
                    <a:pt x="8169" y="10363"/>
                  </a:lnTo>
                  <a:cubicBezTo>
                    <a:pt x="8178" y="10364"/>
                    <a:pt x="8186" y="10365"/>
                    <a:pt x="8195" y="10365"/>
                  </a:cubicBezTo>
                  <a:cubicBezTo>
                    <a:pt x="8333" y="10365"/>
                    <a:pt x="8453" y="10251"/>
                    <a:pt x="8467" y="10110"/>
                  </a:cubicBezTo>
                  <a:cubicBezTo>
                    <a:pt x="8571" y="9258"/>
                    <a:pt x="9318" y="8587"/>
                    <a:pt x="10184" y="8587"/>
                  </a:cubicBezTo>
                  <a:cubicBezTo>
                    <a:pt x="10841" y="8587"/>
                    <a:pt x="11424" y="8945"/>
                    <a:pt x="11723" y="9527"/>
                  </a:cubicBezTo>
                  <a:cubicBezTo>
                    <a:pt x="11772" y="9626"/>
                    <a:pt x="11872" y="9684"/>
                    <a:pt x="11982" y="9684"/>
                  </a:cubicBezTo>
                  <a:cubicBezTo>
                    <a:pt x="12005" y="9684"/>
                    <a:pt x="12028" y="9682"/>
                    <a:pt x="12051" y="9676"/>
                  </a:cubicBezTo>
                  <a:cubicBezTo>
                    <a:pt x="12141" y="9647"/>
                    <a:pt x="12245" y="9632"/>
                    <a:pt x="12364" y="9632"/>
                  </a:cubicBezTo>
                  <a:cubicBezTo>
                    <a:pt x="12991" y="9632"/>
                    <a:pt x="13559" y="10184"/>
                    <a:pt x="13559" y="10827"/>
                  </a:cubicBezTo>
                  <a:cubicBezTo>
                    <a:pt x="13559" y="11484"/>
                    <a:pt x="13007" y="12021"/>
                    <a:pt x="12364" y="12021"/>
                  </a:cubicBezTo>
                  <a:lnTo>
                    <a:pt x="11633" y="12021"/>
                  </a:lnTo>
                  <a:cubicBezTo>
                    <a:pt x="11484" y="12021"/>
                    <a:pt x="11364" y="12141"/>
                    <a:pt x="11364" y="12305"/>
                  </a:cubicBezTo>
                  <a:cubicBezTo>
                    <a:pt x="11364" y="12454"/>
                    <a:pt x="11484" y="12573"/>
                    <a:pt x="11633" y="12573"/>
                  </a:cubicBezTo>
                  <a:lnTo>
                    <a:pt x="12364" y="12573"/>
                  </a:lnTo>
                  <a:cubicBezTo>
                    <a:pt x="13306" y="12573"/>
                    <a:pt x="14112" y="11783"/>
                    <a:pt x="14112" y="10827"/>
                  </a:cubicBezTo>
                  <a:cubicBezTo>
                    <a:pt x="14112" y="9886"/>
                    <a:pt x="13306" y="9079"/>
                    <a:pt x="12364" y="9079"/>
                  </a:cubicBezTo>
                  <a:cubicBezTo>
                    <a:pt x="12275" y="9079"/>
                    <a:pt x="12201" y="9079"/>
                    <a:pt x="12111" y="9095"/>
                  </a:cubicBezTo>
                  <a:cubicBezTo>
                    <a:pt x="11693" y="8438"/>
                    <a:pt x="10976" y="8034"/>
                    <a:pt x="10184" y="8034"/>
                  </a:cubicBezTo>
                  <a:cubicBezTo>
                    <a:pt x="9975" y="8034"/>
                    <a:pt x="9781" y="8049"/>
                    <a:pt x="9587" y="8109"/>
                  </a:cubicBezTo>
                  <a:lnTo>
                    <a:pt x="9587" y="4167"/>
                  </a:lnTo>
                  <a:lnTo>
                    <a:pt x="11693" y="2479"/>
                  </a:lnTo>
                  <a:cubicBezTo>
                    <a:pt x="11753" y="2419"/>
                    <a:pt x="11797" y="2345"/>
                    <a:pt x="11797" y="2270"/>
                  </a:cubicBezTo>
                  <a:cubicBezTo>
                    <a:pt x="11797" y="2180"/>
                    <a:pt x="11753" y="2106"/>
                    <a:pt x="11693" y="2047"/>
                  </a:cubicBezTo>
                  <a:lnTo>
                    <a:pt x="9483" y="269"/>
                  </a:lnTo>
                  <a:cubicBezTo>
                    <a:pt x="9437" y="233"/>
                    <a:pt x="9376" y="213"/>
                    <a:pt x="9314" y="213"/>
                  </a:cubicBezTo>
                  <a:cubicBezTo>
                    <a:pt x="9274" y="213"/>
                    <a:pt x="9234" y="222"/>
                    <a:pt x="9199" y="239"/>
                  </a:cubicBezTo>
                  <a:cubicBezTo>
                    <a:pt x="9095" y="285"/>
                    <a:pt x="9035" y="389"/>
                    <a:pt x="9035" y="494"/>
                  </a:cubicBezTo>
                  <a:lnTo>
                    <a:pt x="9035" y="1284"/>
                  </a:lnTo>
                  <a:lnTo>
                    <a:pt x="8348" y="1284"/>
                  </a:lnTo>
                  <a:lnTo>
                    <a:pt x="8348" y="269"/>
                  </a:lnTo>
                  <a:cubicBezTo>
                    <a:pt x="8348" y="120"/>
                    <a:pt x="8228" y="0"/>
                    <a:pt x="8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5788050" y="3507803"/>
              <a:ext cx="15756" cy="13828"/>
            </a:xfrm>
            <a:custGeom>
              <a:avLst/>
              <a:gdLst/>
              <a:ahLst/>
              <a:cxnLst/>
              <a:rect l="l" t="t" r="r" b="b"/>
              <a:pathLst>
                <a:path w="629" h="552" extrusionOk="0">
                  <a:moveTo>
                    <a:pt x="312" y="0"/>
                  </a:moveTo>
                  <a:cubicBezTo>
                    <a:pt x="260" y="0"/>
                    <a:pt x="208" y="14"/>
                    <a:pt x="165" y="41"/>
                  </a:cubicBezTo>
                  <a:cubicBezTo>
                    <a:pt x="45" y="130"/>
                    <a:pt x="1" y="309"/>
                    <a:pt x="91" y="429"/>
                  </a:cubicBezTo>
                  <a:cubicBezTo>
                    <a:pt x="138" y="505"/>
                    <a:pt x="228" y="551"/>
                    <a:pt x="322" y="551"/>
                  </a:cubicBezTo>
                  <a:cubicBezTo>
                    <a:pt x="376" y="551"/>
                    <a:pt x="430" y="537"/>
                    <a:pt x="479" y="504"/>
                  </a:cubicBezTo>
                  <a:cubicBezTo>
                    <a:pt x="598" y="415"/>
                    <a:pt x="628" y="250"/>
                    <a:pt x="553" y="116"/>
                  </a:cubicBezTo>
                  <a:cubicBezTo>
                    <a:pt x="496" y="40"/>
                    <a:pt x="403"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9"/>
          <p:cNvGrpSpPr/>
          <p:nvPr/>
        </p:nvGrpSpPr>
        <p:grpSpPr>
          <a:xfrm>
            <a:off x="6272843" y="3187514"/>
            <a:ext cx="354232" cy="353481"/>
            <a:chOff x="6272843" y="3187514"/>
            <a:chExt cx="354232" cy="353481"/>
          </a:xfrm>
        </p:grpSpPr>
        <p:sp>
          <p:nvSpPr>
            <p:cNvPr id="1057" name="Google Shape;1057;p49"/>
            <p:cNvSpPr/>
            <p:nvPr/>
          </p:nvSpPr>
          <p:spPr>
            <a:xfrm>
              <a:off x="6272843" y="3187514"/>
              <a:ext cx="347894" cy="353481"/>
            </a:xfrm>
            <a:custGeom>
              <a:avLst/>
              <a:gdLst/>
              <a:ahLst/>
              <a:cxnLst/>
              <a:rect l="l" t="t" r="r" b="b"/>
              <a:pathLst>
                <a:path w="13888" h="14111" extrusionOk="0">
                  <a:moveTo>
                    <a:pt x="7049" y="2300"/>
                  </a:moveTo>
                  <a:cubicBezTo>
                    <a:pt x="7885" y="2300"/>
                    <a:pt x="8556" y="2987"/>
                    <a:pt x="8556" y="3823"/>
                  </a:cubicBezTo>
                  <a:lnTo>
                    <a:pt x="8556" y="4703"/>
                  </a:lnTo>
                  <a:lnTo>
                    <a:pt x="5540" y="4703"/>
                  </a:lnTo>
                  <a:lnTo>
                    <a:pt x="5540" y="3823"/>
                  </a:lnTo>
                  <a:cubicBezTo>
                    <a:pt x="5540" y="2987"/>
                    <a:pt x="6212" y="2300"/>
                    <a:pt x="7049" y="2300"/>
                  </a:cubicBezTo>
                  <a:close/>
                  <a:moveTo>
                    <a:pt x="8825" y="5241"/>
                  </a:moveTo>
                  <a:cubicBezTo>
                    <a:pt x="9020" y="5241"/>
                    <a:pt x="9169" y="5406"/>
                    <a:pt x="9169" y="5599"/>
                  </a:cubicBezTo>
                  <a:lnTo>
                    <a:pt x="9169" y="9169"/>
                  </a:lnTo>
                  <a:cubicBezTo>
                    <a:pt x="9169" y="9362"/>
                    <a:pt x="9020" y="9527"/>
                    <a:pt x="8825" y="9527"/>
                  </a:cubicBezTo>
                  <a:lnTo>
                    <a:pt x="5271" y="9527"/>
                  </a:lnTo>
                  <a:cubicBezTo>
                    <a:pt x="5077" y="9527"/>
                    <a:pt x="4928" y="9362"/>
                    <a:pt x="4928" y="9169"/>
                  </a:cubicBezTo>
                  <a:lnTo>
                    <a:pt x="4928" y="5599"/>
                  </a:lnTo>
                  <a:cubicBezTo>
                    <a:pt x="4928" y="5406"/>
                    <a:pt x="5077" y="5241"/>
                    <a:pt x="5271" y="5241"/>
                  </a:cubicBezTo>
                  <a:close/>
                  <a:moveTo>
                    <a:pt x="11244" y="10065"/>
                  </a:moveTo>
                  <a:cubicBezTo>
                    <a:pt x="11528" y="10065"/>
                    <a:pt x="11767" y="10304"/>
                    <a:pt x="11767" y="10587"/>
                  </a:cubicBezTo>
                  <a:lnTo>
                    <a:pt x="11767" y="13036"/>
                  </a:lnTo>
                  <a:cubicBezTo>
                    <a:pt x="11767" y="13320"/>
                    <a:pt x="11528" y="13559"/>
                    <a:pt x="11244" y="13559"/>
                  </a:cubicBezTo>
                  <a:lnTo>
                    <a:pt x="2852" y="13559"/>
                  </a:lnTo>
                  <a:cubicBezTo>
                    <a:pt x="2569" y="13559"/>
                    <a:pt x="2330" y="13320"/>
                    <a:pt x="2330" y="13036"/>
                  </a:cubicBezTo>
                  <a:lnTo>
                    <a:pt x="2330" y="10587"/>
                  </a:lnTo>
                  <a:cubicBezTo>
                    <a:pt x="2330" y="10304"/>
                    <a:pt x="2569" y="10065"/>
                    <a:pt x="2852" y="10065"/>
                  </a:cubicBezTo>
                  <a:close/>
                  <a:moveTo>
                    <a:pt x="6615" y="0"/>
                  </a:moveTo>
                  <a:cubicBezTo>
                    <a:pt x="5570" y="0"/>
                    <a:pt x="4554" y="389"/>
                    <a:pt x="3778" y="1090"/>
                  </a:cubicBezTo>
                  <a:cubicBezTo>
                    <a:pt x="3077" y="1733"/>
                    <a:pt x="2599" y="2583"/>
                    <a:pt x="2449" y="3509"/>
                  </a:cubicBezTo>
                  <a:cubicBezTo>
                    <a:pt x="1090" y="3524"/>
                    <a:pt x="0" y="4629"/>
                    <a:pt x="0" y="5988"/>
                  </a:cubicBezTo>
                  <a:cubicBezTo>
                    <a:pt x="0" y="7347"/>
                    <a:pt x="1105" y="8452"/>
                    <a:pt x="2464" y="8452"/>
                  </a:cubicBezTo>
                  <a:lnTo>
                    <a:pt x="4375" y="8452"/>
                  </a:lnTo>
                  <a:lnTo>
                    <a:pt x="4375" y="9169"/>
                  </a:lnTo>
                  <a:cubicBezTo>
                    <a:pt x="4375" y="9288"/>
                    <a:pt x="4391" y="9408"/>
                    <a:pt x="4435" y="9527"/>
                  </a:cubicBezTo>
                  <a:lnTo>
                    <a:pt x="2852" y="9527"/>
                  </a:lnTo>
                  <a:cubicBezTo>
                    <a:pt x="2255" y="9527"/>
                    <a:pt x="1777" y="10005"/>
                    <a:pt x="1777" y="10587"/>
                  </a:cubicBezTo>
                  <a:lnTo>
                    <a:pt x="1777" y="13036"/>
                  </a:lnTo>
                  <a:cubicBezTo>
                    <a:pt x="1777" y="13619"/>
                    <a:pt x="2255" y="14111"/>
                    <a:pt x="2852" y="14111"/>
                  </a:cubicBezTo>
                  <a:lnTo>
                    <a:pt x="11244" y="14111"/>
                  </a:lnTo>
                  <a:cubicBezTo>
                    <a:pt x="11841" y="14111"/>
                    <a:pt x="12319" y="13619"/>
                    <a:pt x="12319" y="13036"/>
                  </a:cubicBezTo>
                  <a:lnTo>
                    <a:pt x="12319" y="10587"/>
                  </a:lnTo>
                  <a:cubicBezTo>
                    <a:pt x="12319" y="10005"/>
                    <a:pt x="11841" y="9527"/>
                    <a:pt x="11244" y="9527"/>
                  </a:cubicBezTo>
                  <a:lnTo>
                    <a:pt x="9661" y="9527"/>
                  </a:lnTo>
                  <a:cubicBezTo>
                    <a:pt x="9707" y="9408"/>
                    <a:pt x="9721" y="9288"/>
                    <a:pt x="9721" y="9169"/>
                  </a:cubicBezTo>
                  <a:lnTo>
                    <a:pt x="9721" y="8452"/>
                  </a:lnTo>
                  <a:lnTo>
                    <a:pt x="10915" y="8452"/>
                  </a:lnTo>
                  <a:cubicBezTo>
                    <a:pt x="12155" y="8452"/>
                    <a:pt x="13290" y="7705"/>
                    <a:pt x="13812" y="6555"/>
                  </a:cubicBezTo>
                  <a:cubicBezTo>
                    <a:pt x="13888" y="6421"/>
                    <a:pt x="13828" y="6256"/>
                    <a:pt x="13679" y="6197"/>
                  </a:cubicBezTo>
                  <a:cubicBezTo>
                    <a:pt x="13643" y="6181"/>
                    <a:pt x="13606" y="6174"/>
                    <a:pt x="13569" y="6174"/>
                  </a:cubicBezTo>
                  <a:cubicBezTo>
                    <a:pt x="13465" y="6174"/>
                    <a:pt x="13364" y="6232"/>
                    <a:pt x="13320" y="6332"/>
                  </a:cubicBezTo>
                  <a:cubicBezTo>
                    <a:pt x="12887" y="7287"/>
                    <a:pt x="11931" y="7899"/>
                    <a:pt x="10915" y="7899"/>
                  </a:cubicBezTo>
                  <a:lnTo>
                    <a:pt x="9721" y="7899"/>
                  </a:lnTo>
                  <a:lnTo>
                    <a:pt x="9721" y="5599"/>
                  </a:lnTo>
                  <a:cubicBezTo>
                    <a:pt x="9721" y="5211"/>
                    <a:pt x="9468" y="4868"/>
                    <a:pt x="9109" y="4749"/>
                  </a:cubicBezTo>
                  <a:lnTo>
                    <a:pt x="9109" y="3823"/>
                  </a:lnTo>
                  <a:cubicBezTo>
                    <a:pt x="9109" y="2673"/>
                    <a:pt x="8183" y="1747"/>
                    <a:pt x="7049" y="1747"/>
                  </a:cubicBezTo>
                  <a:cubicBezTo>
                    <a:pt x="5914" y="1747"/>
                    <a:pt x="4988" y="2673"/>
                    <a:pt x="4988" y="3823"/>
                  </a:cubicBezTo>
                  <a:lnTo>
                    <a:pt x="4988" y="4749"/>
                  </a:lnTo>
                  <a:cubicBezTo>
                    <a:pt x="4630" y="4868"/>
                    <a:pt x="4375" y="5211"/>
                    <a:pt x="4375" y="5599"/>
                  </a:cubicBezTo>
                  <a:lnTo>
                    <a:pt x="4375" y="7899"/>
                  </a:lnTo>
                  <a:lnTo>
                    <a:pt x="2464" y="7899"/>
                  </a:lnTo>
                  <a:cubicBezTo>
                    <a:pt x="1404" y="7899"/>
                    <a:pt x="538" y="7048"/>
                    <a:pt x="538" y="5988"/>
                  </a:cubicBezTo>
                  <a:cubicBezTo>
                    <a:pt x="538" y="4928"/>
                    <a:pt x="1404" y="4062"/>
                    <a:pt x="2464" y="4062"/>
                  </a:cubicBezTo>
                  <a:cubicBezTo>
                    <a:pt x="2523" y="4062"/>
                    <a:pt x="2583" y="4062"/>
                    <a:pt x="2658" y="4076"/>
                  </a:cubicBezTo>
                  <a:cubicBezTo>
                    <a:pt x="2667" y="4077"/>
                    <a:pt x="2676" y="4078"/>
                    <a:pt x="2685" y="4078"/>
                  </a:cubicBezTo>
                  <a:cubicBezTo>
                    <a:pt x="2823" y="4078"/>
                    <a:pt x="2942" y="3964"/>
                    <a:pt x="2957" y="3823"/>
                  </a:cubicBezTo>
                  <a:cubicBezTo>
                    <a:pt x="3061" y="2927"/>
                    <a:pt x="3479" y="2105"/>
                    <a:pt x="4152" y="1494"/>
                  </a:cubicBezTo>
                  <a:cubicBezTo>
                    <a:pt x="4823" y="881"/>
                    <a:pt x="5705" y="552"/>
                    <a:pt x="6615" y="552"/>
                  </a:cubicBezTo>
                  <a:cubicBezTo>
                    <a:pt x="7317" y="552"/>
                    <a:pt x="7989" y="747"/>
                    <a:pt x="8572" y="1105"/>
                  </a:cubicBezTo>
                  <a:cubicBezTo>
                    <a:pt x="9139" y="1464"/>
                    <a:pt x="9601" y="1971"/>
                    <a:pt x="9900" y="2583"/>
                  </a:cubicBezTo>
                  <a:cubicBezTo>
                    <a:pt x="9949" y="2670"/>
                    <a:pt x="10050" y="2726"/>
                    <a:pt x="10159" y="2726"/>
                  </a:cubicBezTo>
                  <a:cubicBezTo>
                    <a:pt x="10182" y="2726"/>
                    <a:pt x="10205" y="2723"/>
                    <a:pt x="10229" y="2718"/>
                  </a:cubicBezTo>
                  <a:cubicBezTo>
                    <a:pt x="10453" y="2658"/>
                    <a:pt x="10677" y="2628"/>
                    <a:pt x="10915" y="2628"/>
                  </a:cubicBezTo>
                  <a:cubicBezTo>
                    <a:pt x="11409" y="2628"/>
                    <a:pt x="11901" y="2778"/>
                    <a:pt x="12335" y="3061"/>
                  </a:cubicBezTo>
                  <a:cubicBezTo>
                    <a:pt x="12767" y="3345"/>
                    <a:pt x="13096" y="3733"/>
                    <a:pt x="13305" y="4196"/>
                  </a:cubicBezTo>
                  <a:cubicBezTo>
                    <a:pt x="13360" y="4295"/>
                    <a:pt x="13464" y="4354"/>
                    <a:pt x="13568" y="4354"/>
                  </a:cubicBezTo>
                  <a:cubicBezTo>
                    <a:pt x="13606" y="4354"/>
                    <a:pt x="13643" y="4346"/>
                    <a:pt x="13679" y="4331"/>
                  </a:cubicBezTo>
                  <a:cubicBezTo>
                    <a:pt x="13812" y="4255"/>
                    <a:pt x="13872" y="4092"/>
                    <a:pt x="13812" y="3957"/>
                  </a:cubicBezTo>
                  <a:cubicBezTo>
                    <a:pt x="13559" y="3419"/>
                    <a:pt x="13155" y="2941"/>
                    <a:pt x="12648" y="2613"/>
                  </a:cubicBezTo>
                  <a:cubicBezTo>
                    <a:pt x="12126" y="2255"/>
                    <a:pt x="11528" y="2075"/>
                    <a:pt x="10915" y="2075"/>
                  </a:cubicBezTo>
                  <a:cubicBezTo>
                    <a:pt x="10706" y="2075"/>
                    <a:pt x="10497" y="2091"/>
                    <a:pt x="10288" y="2135"/>
                  </a:cubicBezTo>
                  <a:cubicBezTo>
                    <a:pt x="9945" y="1538"/>
                    <a:pt x="9452" y="1016"/>
                    <a:pt x="8870" y="642"/>
                  </a:cubicBezTo>
                  <a:cubicBezTo>
                    <a:pt x="8198" y="224"/>
                    <a:pt x="7407" y="0"/>
                    <a:pt x="6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6423569" y="3331902"/>
              <a:ext cx="51653" cy="80436"/>
            </a:xfrm>
            <a:custGeom>
              <a:avLst/>
              <a:gdLst/>
              <a:ahLst/>
              <a:cxnLst/>
              <a:rect l="l" t="t" r="r" b="b"/>
              <a:pathLst>
                <a:path w="2062" h="3211" extrusionOk="0">
                  <a:moveTo>
                    <a:pt x="1032" y="552"/>
                  </a:moveTo>
                  <a:cubicBezTo>
                    <a:pt x="1285" y="552"/>
                    <a:pt x="1509" y="761"/>
                    <a:pt x="1509" y="1016"/>
                  </a:cubicBezTo>
                  <a:cubicBezTo>
                    <a:pt x="1509" y="1165"/>
                    <a:pt x="1434" y="1299"/>
                    <a:pt x="1315" y="1388"/>
                  </a:cubicBezTo>
                  <a:cubicBezTo>
                    <a:pt x="1225" y="1464"/>
                    <a:pt x="1195" y="1568"/>
                    <a:pt x="1211" y="1673"/>
                  </a:cubicBezTo>
                  <a:lnTo>
                    <a:pt x="1420" y="2658"/>
                  </a:lnTo>
                  <a:lnTo>
                    <a:pt x="643" y="2658"/>
                  </a:lnTo>
                  <a:lnTo>
                    <a:pt x="852" y="1673"/>
                  </a:lnTo>
                  <a:cubicBezTo>
                    <a:pt x="867" y="1568"/>
                    <a:pt x="837" y="1464"/>
                    <a:pt x="747" y="1388"/>
                  </a:cubicBezTo>
                  <a:cubicBezTo>
                    <a:pt x="628" y="1299"/>
                    <a:pt x="554" y="1165"/>
                    <a:pt x="554" y="1016"/>
                  </a:cubicBezTo>
                  <a:cubicBezTo>
                    <a:pt x="554" y="761"/>
                    <a:pt x="777" y="552"/>
                    <a:pt x="1032" y="552"/>
                  </a:cubicBezTo>
                  <a:close/>
                  <a:moveTo>
                    <a:pt x="1032" y="0"/>
                  </a:moveTo>
                  <a:cubicBezTo>
                    <a:pt x="464" y="0"/>
                    <a:pt x="1" y="448"/>
                    <a:pt x="1" y="1016"/>
                  </a:cubicBezTo>
                  <a:cubicBezTo>
                    <a:pt x="1" y="1284"/>
                    <a:pt x="106" y="1523"/>
                    <a:pt x="285" y="1717"/>
                  </a:cubicBezTo>
                  <a:lnTo>
                    <a:pt x="46" y="2882"/>
                  </a:lnTo>
                  <a:cubicBezTo>
                    <a:pt x="31" y="2957"/>
                    <a:pt x="46" y="3046"/>
                    <a:pt x="106" y="3106"/>
                  </a:cubicBezTo>
                  <a:cubicBezTo>
                    <a:pt x="150" y="3166"/>
                    <a:pt x="225" y="3210"/>
                    <a:pt x="315" y="3210"/>
                  </a:cubicBezTo>
                  <a:lnTo>
                    <a:pt x="1748" y="3210"/>
                  </a:lnTo>
                  <a:cubicBezTo>
                    <a:pt x="1838" y="3210"/>
                    <a:pt x="1912" y="3166"/>
                    <a:pt x="1972" y="3106"/>
                  </a:cubicBezTo>
                  <a:cubicBezTo>
                    <a:pt x="2017" y="3046"/>
                    <a:pt x="2031" y="2957"/>
                    <a:pt x="2017" y="2882"/>
                  </a:cubicBezTo>
                  <a:lnTo>
                    <a:pt x="1778" y="1717"/>
                  </a:lnTo>
                  <a:cubicBezTo>
                    <a:pt x="1957" y="1523"/>
                    <a:pt x="2061" y="1284"/>
                    <a:pt x="2061" y="1016"/>
                  </a:cubicBezTo>
                  <a:cubicBezTo>
                    <a:pt x="2061" y="448"/>
                    <a:pt x="1599"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6343158" y="3456826"/>
              <a:ext cx="49774" cy="53156"/>
            </a:xfrm>
            <a:custGeom>
              <a:avLst/>
              <a:gdLst/>
              <a:ahLst/>
              <a:cxnLst/>
              <a:rect l="l" t="t" r="r" b="b"/>
              <a:pathLst>
                <a:path w="1987" h="2122" extrusionOk="0">
                  <a:moveTo>
                    <a:pt x="986" y="1"/>
                  </a:moveTo>
                  <a:cubicBezTo>
                    <a:pt x="837" y="1"/>
                    <a:pt x="718" y="134"/>
                    <a:pt x="718" y="284"/>
                  </a:cubicBezTo>
                  <a:lnTo>
                    <a:pt x="718" y="582"/>
                  </a:lnTo>
                  <a:lnTo>
                    <a:pt x="463" y="433"/>
                  </a:lnTo>
                  <a:cubicBezTo>
                    <a:pt x="420" y="409"/>
                    <a:pt x="371" y="397"/>
                    <a:pt x="323" y="397"/>
                  </a:cubicBezTo>
                  <a:cubicBezTo>
                    <a:pt x="224" y="397"/>
                    <a:pt x="126" y="447"/>
                    <a:pt x="75" y="538"/>
                  </a:cubicBezTo>
                  <a:cubicBezTo>
                    <a:pt x="1" y="672"/>
                    <a:pt x="45" y="837"/>
                    <a:pt x="180" y="911"/>
                  </a:cubicBezTo>
                  <a:lnTo>
                    <a:pt x="449" y="1060"/>
                  </a:lnTo>
                  <a:lnTo>
                    <a:pt x="180" y="1210"/>
                  </a:lnTo>
                  <a:cubicBezTo>
                    <a:pt x="45" y="1285"/>
                    <a:pt x="1" y="1464"/>
                    <a:pt x="75" y="1583"/>
                  </a:cubicBezTo>
                  <a:cubicBezTo>
                    <a:pt x="126" y="1674"/>
                    <a:pt x="223" y="1724"/>
                    <a:pt x="323" y="1724"/>
                  </a:cubicBezTo>
                  <a:cubicBezTo>
                    <a:pt x="371" y="1724"/>
                    <a:pt x="419" y="1712"/>
                    <a:pt x="463" y="1687"/>
                  </a:cubicBezTo>
                  <a:lnTo>
                    <a:pt x="718" y="1538"/>
                  </a:lnTo>
                  <a:lnTo>
                    <a:pt x="718" y="1837"/>
                  </a:lnTo>
                  <a:cubicBezTo>
                    <a:pt x="718" y="1986"/>
                    <a:pt x="837" y="2121"/>
                    <a:pt x="986" y="2121"/>
                  </a:cubicBezTo>
                  <a:cubicBezTo>
                    <a:pt x="1150" y="2121"/>
                    <a:pt x="1269" y="1986"/>
                    <a:pt x="1269" y="1837"/>
                  </a:cubicBezTo>
                  <a:lnTo>
                    <a:pt x="1269" y="1538"/>
                  </a:lnTo>
                  <a:lnTo>
                    <a:pt x="1524" y="1687"/>
                  </a:lnTo>
                  <a:cubicBezTo>
                    <a:pt x="1567" y="1712"/>
                    <a:pt x="1616" y="1724"/>
                    <a:pt x="1664" y="1724"/>
                  </a:cubicBezTo>
                  <a:cubicBezTo>
                    <a:pt x="1763" y="1724"/>
                    <a:pt x="1861" y="1674"/>
                    <a:pt x="1912" y="1583"/>
                  </a:cubicBezTo>
                  <a:cubicBezTo>
                    <a:pt x="1986" y="1464"/>
                    <a:pt x="1942" y="1285"/>
                    <a:pt x="1807" y="1210"/>
                  </a:cubicBezTo>
                  <a:lnTo>
                    <a:pt x="1538" y="1060"/>
                  </a:lnTo>
                  <a:lnTo>
                    <a:pt x="1807" y="911"/>
                  </a:lnTo>
                  <a:cubicBezTo>
                    <a:pt x="1942" y="837"/>
                    <a:pt x="1986" y="672"/>
                    <a:pt x="1912" y="538"/>
                  </a:cubicBezTo>
                  <a:cubicBezTo>
                    <a:pt x="1861" y="447"/>
                    <a:pt x="1763" y="397"/>
                    <a:pt x="1664" y="397"/>
                  </a:cubicBezTo>
                  <a:cubicBezTo>
                    <a:pt x="1616" y="397"/>
                    <a:pt x="1567" y="409"/>
                    <a:pt x="1524" y="433"/>
                  </a:cubicBezTo>
                  <a:lnTo>
                    <a:pt x="1269" y="582"/>
                  </a:lnTo>
                  <a:lnTo>
                    <a:pt x="1269" y="284"/>
                  </a:lnTo>
                  <a:cubicBezTo>
                    <a:pt x="1269" y="134"/>
                    <a:pt x="1150"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6403754" y="3456826"/>
              <a:ext cx="49399" cy="53156"/>
            </a:xfrm>
            <a:custGeom>
              <a:avLst/>
              <a:gdLst/>
              <a:ahLst/>
              <a:cxnLst/>
              <a:rect l="l" t="t" r="r" b="b"/>
              <a:pathLst>
                <a:path w="1972" h="2122" extrusionOk="0">
                  <a:moveTo>
                    <a:pt x="986" y="1"/>
                  </a:moveTo>
                  <a:cubicBezTo>
                    <a:pt x="837" y="1"/>
                    <a:pt x="702" y="134"/>
                    <a:pt x="702" y="284"/>
                  </a:cubicBezTo>
                  <a:lnTo>
                    <a:pt x="702" y="582"/>
                  </a:lnTo>
                  <a:lnTo>
                    <a:pt x="449" y="433"/>
                  </a:lnTo>
                  <a:cubicBezTo>
                    <a:pt x="405" y="409"/>
                    <a:pt x="358" y="397"/>
                    <a:pt x="312" y="397"/>
                  </a:cubicBezTo>
                  <a:cubicBezTo>
                    <a:pt x="217" y="397"/>
                    <a:pt x="126" y="447"/>
                    <a:pt x="75" y="538"/>
                  </a:cubicBezTo>
                  <a:cubicBezTo>
                    <a:pt x="1" y="672"/>
                    <a:pt x="45" y="837"/>
                    <a:pt x="164" y="911"/>
                  </a:cubicBezTo>
                  <a:lnTo>
                    <a:pt x="433" y="1060"/>
                  </a:lnTo>
                  <a:lnTo>
                    <a:pt x="164" y="1210"/>
                  </a:lnTo>
                  <a:cubicBezTo>
                    <a:pt x="45" y="1285"/>
                    <a:pt x="1" y="1464"/>
                    <a:pt x="75" y="1583"/>
                  </a:cubicBezTo>
                  <a:cubicBezTo>
                    <a:pt x="126" y="1674"/>
                    <a:pt x="216" y="1724"/>
                    <a:pt x="312" y="1724"/>
                  </a:cubicBezTo>
                  <a:cubicBezTo>
                    <a:pt x="358" y="1724"/>
                    <a:pt x="405" y="1712"/>
                    <a:pt x="449" y="1687"/>
                  </a:cubicBezTo>
                  <a:lnTo>
                    <a:pt x="702" y="1538"/>
                  </a:lnTo>
                  <a:lnTo>
                    <a:pt x="702" y="1837"/>
                  </a:lnTo>
                  <a:cubicBezTo>
                    <a:pt x="702" y="1986"/>
                    <a:pt x="837" y="2121"/>
                    <a:pt x="986" y="2121"/>
                  </a:cubicBezTo>
                  <a:cubicBezTo>
                    <a:pt x="1136" y="2121"/>
                    <a:pt x="1255" y="1986"/>
                    <a:pt x="1255" y="1837"/>
                  </a:cubicBezTo>
                  <a:lnTo>
                    <a:pt x="1255" y="1538"/>
                  </a:lnTo>
                  <a:lnTo>
                    <a:pt x="1524" y="1687"/>
                  </a:lnTo>
                  <a:cubicBezTo>
                    <a:pt x="1568" y="1712"/>
                    <a:pt x="1614" y="1724"/>
                    <a:pt x="1661" y="1724"/>
                  </a:cubicBezTo>
                  <a:cubicBezTo>
                    <a:pt x="1756" y="1724"/>
                    <a:pt x="1847" y="1674"/>
                    <a:pt x="1897" y="1583"/>
                  </a:cubicBezTo>
                  <a:cubicBezTo>
                    <a:pt x="1972" y="1464"/>
                    <a:pt x="1927" y="1285"/>
                    <a:pt x="1793" y="1210"/>
                  </a:cubicBezTo>
                  <a:lnTo>
                    <a:pt x="1538" y="1060"/>
                  </a:lnTo>
                  <a:lnTo>
                    <a:pt x="1793" y="911"/>
                  </a:lnTo>
                  <a:cubicBezTo>
                    <a:pt x="1927" y="837"/>
                    <a:pt x="1972" y="672"/>
                    <a:pt x="1897" y="538"/>
                  </a:cubicBezTo>
                  <a:cubicBezTo>
                    <a:pt x="1847" y="447"/>
                    <a:pt x="1755" y="397"/>
                    <a:pt x="1660" y="397"/>
                  </a:cubicBezTo>
                  <a:cubicBezTo>
                    <a:pt x="1614" y="397"/>
                    <a:pt x="1567" y="409"/>
                    <a:pt x="1524" y="433"/>
                  </a:cubicBezTo>
                  <a:lnTo>
                    <a:pt x="1255" y="582"/>
                  </a:lnTo>
                  <a:lnTo>
                    <a:pt x="1255" y="284"/>
                  </a:lnTo>
                  <a:cubicBezTo>
                    <a:pt x="1255" y="134"/>
                    <a:pt x="1136"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6462872" y="3496080"/>
              <a:ext cx="48246" cy="13903"/>
            </a:xfrm>
            <a:custGeom>
              <a:avLst/>
              <a:gdLst/>
              <a:ahLst/>
              <a:cxnLst/>
              <a:rect l="l" t="t" r="r" b="b"/>
              <a:pathLst>
                <a:path w="1926" h="555" extrusionOk="0">
                  <a:moveTo>
                    <a:pt x="269" y="1"/>
                  </a:moveTo>
                  <a:cubicBezTo>
                    <a:pt x="120" y="1"/>
                    <a:pt x="0" y="120"/>
                    <a:pt x="0" y="270"/>
                  </a:cubicBezTo>
                  <a:cubicBezTo>
                    <a:pt x="0" y="419"/>
                    <a:pt x="120" y="554"/>
                    <a:pt x="269" y="554"/>
                  </a:cubicBezTo>
                  <a:lnTo>
                    <a:pt x="1657" y="554"/>
                  </a:lnTo>
                  <a:cubicBezTo>
                    <a:pt x="1806" y="554"/>
                    <a:pt x="1926" y="419"/>
                    <a:pt x="1926" y="270"/>
                  </a:cubicBezTo>
                  <a:cubicBezTo>
                    <a:pt x="1926" y="120"/>
                    <a:pt x="1806" y="1"/>
                    <a:pt x="1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6611343" y="3312614"/>
              <a:ext cx="15731" cy="13853"/>
            </a:xfrm>
            <a:custGeom>
              <a:avLst/>
              <a:gdLst/>
              <a:ahLst/>
              <a:cxnLst/>
              <a:rect l="l" t="t" r="r" b="b"/>
              <a:pathLst>
                <a:path w="628" h="553" extrusionOk="0">
                  <a:moveTo>
                    <a:pt x="318" y="1"/>
                  </a:moveTo>
                  <a:cubicBezTo>
                    <a:pt x="281" y="1"/>
                    <a:pt x="245" y="8"/>
                    <a:pt x="210" y="24"/>
                  </a:cubicBezTo>
                  <a:cubicBezTo>
                    <a:pt x="76" y="68"/>
                    <a:pt x="1" y="233"/>
                    <a:pt x="60" y="382"/>
                  </a:cubicBezTo>
                  <a:cubicBezTo>
                    <a:pt x="106" y="484"/>
                    <a:pt x="213" y="552"/>
                    <a:pt x="320" y="552"/>
                  </a:cubicBezTo>
                  <a:cubicBezTo>
                    <a:pt x="354" y="552"/>
                    <a:pt x="387" y="545"/>
                    <a:pt x="419" y="531"/>
                  </a:cubicBezTo>
                  <a:cubicBezTo>
                    <a:pt x="554" y="472"/>
                    <a:pt x="628" y="307"/>
                    <a:pt x="568" y="173"/>
                  </a:cubicBezTo>
                  <a:cubicBezTo>
                    <a:pt x="524" y="62"/>
                    <a:pt x="422" y="1"/>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9"/>
          <p:cNvGrpSpPr/>
          <p:nvPr/>
        </p:nvGrpSpPr>
        <p:grpSpPr>
          <a:xfrm>
            <a:off x="7069934" y="3177795"/>
            <a:ext cx="353531" cy="353481"/>
            <a:chOff x="7069934" y="3177795"/>
            <a:chExt cx="353531" cy="353481"/>
          </a:xfrm>
        </p:grpSpPr>
        <p:sp>
          <p:nvSpPr>
            <p:cNvPr id="1064" name="Google Shape;1064;p49"/>
            <p:cNvSpPr/>
            <p:nvPr/>
          </p:nvSpPr>
          <p:spPr>
            <a:xfrm>
              <a:off x="7264096" y="3459432"/>
              <a:ext cx="50150" cy="71843"/>
            </a:xfrm>
            <a:custGeom>
              <a:avLst/>
              <a:gdLst/>
              <a:ahLst/>
              <a:cxnLst/>
              <a:rect l="l" t="t" r="r" b="b"/>
              <a:pathLst>
                <a:path w="2002" h="2868" extrusionOk="0">
                  <a:moveTo>
                    <a:pt x="1000" y="1420"/>
                  </a:moveTo>
                  <a:cubicBezTo>
                    <a:pt x="1255" y="1420"/>
                    <a:pt x="1448" y="1613"/>
                    <a:pt x="1448" y="1868"/>
                  </a:cubicBezTo>
                  <a:cubicBezTo>
                    <a:pt x="1448" y="2107"/>
                    <a:pt x="1255" y="2316"/>
                    <a:pt x="1000" y="2316"/>
                  </a:cubicBezTo>
                  <a:cubicBezTo>
                    <a:pt x="761" y="2316"/>
                    <a:pt x="552" y="2107"/>
                    <a:pt x="552" y="1868"/>
                  </a:cubicBezTo>
                  <a:cubicBezTo>
                    <a:pt x="552" y="1613"/>
                    <a:pt x="761" y="1420"/>
                    <a:pt x="1000" y="1420"/>
                  </a:cubicBezTo>
                  <a:close/>
                  <a:moveTo>
                    <a:pt x="1000" y="1"/>
                  </a:moveTo>
                  <a:cubicBezTo>
                    <a:pt x="851" y="1"/>
                    <a:pt x="732" y="120"/>
                    <a:pt x="732" y="269"/>
                  </a:cubicBezTo>
                  <a:lnTo>
                    <a:pt x="732" y="912"/>
                  </a:lnTo>
                  <a:cubicBezTo>
                    <a:pt x="313" y="1032"/>
                    <a:pt x="0" y="1404"/>
                    <a:pt x="0" y="1868"/>
                  </a:cubicBezTo>
                  <a:cubicBezTo>
                    <a:pt x="0" y="2420"/>
                    <a:pt x="448" y="2868"/>
                    <a:pt x="1000" y="2868"/>
                  </a:cubicBezTo>
                  <a:cubicBezTo>
                    <a:pt x="1553" y="2868"/>
                    <a:pt x="2001" y="2420"/>
                    <a:pt x="2001" y="1868"/>
                  </a:cubicBezTo>
                  <a:cubicBezTo>
                    <a:pt x="2001" y="1404"/>
                    <a:pt x="1703" y="1032"/>
                    <a:pt x="1285" y="912"/>
                  </a:cubicBezTo>
                  <a:lnTo>
                    <a:pt x="1285" y="269"/>
                  </a:lnTo>
                  <a:cubicBezTo>
                    <a:pt x="1285" y="120"/>
                    <a:pt x="1150" y="1"/>
                    <a:pt x="1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7281656" y="3428295"/>
              <a:ext cx="15756" cy="13652"/>
            </a:xfrm>
            <a:custGeom>
              <a:avLst/>
              <a:gdLst/>
              <a:ahLst/>
              <a:cxnLst/>
              <a:rect l="l" t="t" r="r" b="b"/>
              <a:pathLst>
                <a:path w="629" h="545" extrusionOk="0">
                  <a:moveTo>
                    <a:pt x="295" y="0"/>
                  </a:moveTo>
                  <a:cubicBezTo>
                    <a:pt x="252" y="0"/>
                    <a:pt x="207" y="11"/>
                    <a:pt x="166" y="35"/>
                  </a:cubicBezTo>
                  <a:cubicBezTo>
                    <a:pt x="46" y="109"/>
                    <a:pt x="1" y="258"/>
                    <a:pt x="46" y="378"/>
                  </a:cubicBezTo>
                  <a:cubicBezTo>
                    <a:pt x="97" y="488"/>
                    <a:pt x="203" y="544"/>
                    <a:pt x="308" y="544"/>
                  </a:cubicBezTo>
                  <a:cubicBezTo>
                    <a:pt x="416" y="544"/>
                    <a:pt x="523" y="484"/>
                    <a:pt x="568" y="363"/>
                  </a:cubicBezTo>
                  <a:cubicBezTo>
                    <a:pt x="628" y="172"/>
                    <a:pt x="46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7069934" y="3177795"/>
              <a:ext cx="353531" cy="353481"/>
            </a:xfrm>
            <a:custGeom>
              <a:avLst/>
              <a:gdLst/>
              <a:ahLst/>
              <a:cxnLst/>
              <a:rect l="l" t="t" r="r" b="b"/>
              <a:pathLst>
                <a:path w="14113" h="14111" extrusionOk="0">
                  <a:moveTo>
                    <a:pt x="6617" y="552"/>
                  </a:moveTo>
                  <a:cubicBezTo>
                    <a:pt x="7318" y="552"/>
                    <a:pt x="7990" y="747"/>
                    <a:pt x="8572" y="1105"/>
                  </a:cubicBezTo>
                  <a:cubicBezTo>
                    <a:pt x="9140" y="1463"/>
                    <a:pt x="9603" y="1971"/>
                    <a:pt x="9902" y="2583"/>
                  </a:cubicBezTo>
                  <a:cubicBezTo>
                    <a:pt x="9951" y="2670"/>
                    <a:pt x="10051" y="2725"/>
                    <a:pt x="10160" y="2725"/>
                  </a:cubicBezTo>
                  <a:cubicBezTo>
                    <a:pt x="10183" y="2725"/>
                    <a:pt x="10207" y="2723"/>
                    <a:pt x="10230" y="2718"/>
                  </a:cubicBezTo>
                  <a:cubicBezTo>
                    <a:pt x="10454" y="2658"/>
                    <a:pt x="10678" y="2628"/>
                    <a:pt x="10917" y="2628"/>
                  </a:cubicBezTo>
                  <a:cubicBezTo>
                    <a:pt x="11589" y="2628"/>
                    <a:pt x="12261" y="2911"/>
                    <a:pt x="12769" y="3419"/>
                  </a:cubicBezTo>
                  <a:cubicBezTo>
                    <a:pt x="13261" y="3912"/>
                    <a:pt x="13560" y="4584"/>
                    <a:pt x="13560" y="5271"/>
                  </a:cubicBezTo>
                  <a:cubicBezTo>
                    <a:pt x="13560" y="6690"/>
                    <a:pt x="12351" y="7899"/>
                    <a:pt x="10917" y="7899"/>
                  </a:cubicBezTo>
                  <a:lnTo>
                    <a:pt x="2465" y="7899"/>
                  </a:lnTo>
                  <a:cubicBezTo>
                    <a:pt x="1405" y="7899"/>
                    <a:pt x="554" y="7048"/>
                    <a:pt x="554" y="5987"/>
                  </a:cubicBezTo>
                  <a:cubicBezTo>
                    <a:pt x="554" y="4928"/>
                    <a:pt x="1405" y="4062"/>
                    <a:pt x="2465" y="4062"/>
                  </a:cubicBezTo>
                  <a:cubicBezTo>
                    <a:pt x="2525" y="4062"/>
                    <a:pt x="2599" y="4062"/>
                    <a:pt x="2659" y="4076"/>
                  </a:cubicBezTo>
                  <a:cubicBezTo>
                    <a:pt x="2668" y="4077"/>
                    <a:pt x="2676" y="4077"/>
                    <a:pt x="2685" y="4077"/>
                  </a:cubicBezTo>
                  <a:cubicBezTo>
                    <a:pt x="2824" y="4077"/>
                    <a:pt x="2944" y="3963"/>
                    <a:pt x="2958" y="3823"/>
                  </a:cubicBezTo>
                  <a:cubicBezTo>
                    <a:pt x="3063" y="2927"/>
                    <a:pt x="3481" y="2105"/>
                    <a:pt x="4152" y="1493"/>
                  </a:cubicBezTo>
                  <a:cubicBezTo>
                    <a:pt x="4825" y="881"/>
                    <a:pt x="5705" y="552"/>
                    <a:pt x="6617" y="552"/>
                  </a:cubicBezTo>
                  <a:close/>
                  <a:moveTo>
                    <a:pt x="1032" y="12663"/>
                  </a:moveTo>
                  <a:cubicBezTo>
                    <a:pt x="1271" y="12663"/>
                    <a:pt x="1480" y="12856"/>
                    <a:pt x="1480" y="13111"/>
                  </a:cubicBezTo>
                  <a:cubicBezTo>
                    <a:pt x="1480" y="13350"/>
                    <a:pt x="1271" y="13559"/>
                    <a:pt x="1032" y="13559"/>
                  </a:cubicBezTo>
                  <a:cubicBezTo>
                    <a:pt x="777" y="13559"/>
                    <a:pt x="584" y="13350"/>
                    <a:pt x="584" y="13111"/>
                  </a:cubicBezTo>
                  <a:cubicBezTo>
                    <a:pt x="584" y="12856"/>
                    <a:pt x="777" y="12663"/>
                    <a:pt x="1032" y="12663"/>
                  </a:cubicBezTo>
                  <a:close/>
                  <a:moveTo>
                    <a:pt x="5347" y="12663"/>
                  </a:moveTo>
                  <a:cubicBezTo>
                    <a:pt x="5601" y="12663"/>
                    <a:pt x="5795" y="12856"/>
                    <a:pt x="5795" y="13111"/>
                  </a:cubicBezTo>
                  <a:cubicBezTo>
                    <a:pt x="5795" y="13350"/>
                    <a:pt x="5601" y="13559"/>
                    <a:pt x="5347" y="13559"/>
                  </a:cubicBezTo>
                  <a:cubicBezTo>
                    <a:pt x="5108" y="13559"/>
                    <a:pt x="4899" y="13350"/>
                    <a:pt x="4899" y="13111"/>
                  </a:cubicBezTo>
                  <a:cubicBezTo>
                    <a:pt x="4899" y="12856"/>
                    <a:pt x="5108" y="12663"/>
                    <a:pt x="5347" y="12663"/>
                  </a:cubicBezTo>
                  <a:close/>
                  <a:moveTo>
                    <a:pt x="13067" y="12663"/>
                  </a:moveTo>
                  <a:cubicBezTo>
                    <a:pt x="13321" y="12663"/>
                    <a:pt x="13515" y="12856"/>
                    <a:pt x="13515" y="13111"/>
                  </a:cubicBezTo>
                  <a:cubicBezTo>
                    <a:pt x="13515" y="13350"/>
                    <a:pt x="13321" y="13559"/>
                    <a:pt x="13067" y="13559"/>
                  </a:cubicBezTo>
                  <a:cubicBezTo>
                    <a:pt x="12829" y="13559"/>
                    <a:pt x="12634" y="13350"/>
                    <a:pt x="12634" y="13111"/>
                  </a:cubicBezTo>
                  <a:cubicBezTo>
                    <a:pt x="12634" y="12856"/>
                    <a:pt x="12829" y="12663"/>
                    <a:pt x="13067" y="12663"/>
                  </a:cubicBezTo>
                  <a:close/>
                  <a:moveTo>
                    <a:pt x="6617" y="0"/>
                  </a:moveTo>
                  <a:cubicBezTo>
                    <a:pt x="5571" y="0"/>
                    <a:pt x="4556" y="388"/>
                    <a:pt x="3779" y="1090"/>
                  </a:cubicBezTo>
                  <a:cubicBezTo>
                    <a:pt x="3077" y="1732"/>
                    <a:pt x="2615" y="2583"/>
                    <a:pt x="2450" y="3509"/>
                  </a:cubicBezTo>
                  <a:cubicBezTo>
                    <a:pt x="1092" y="3524"/>
                    <a:pt x="1" y="4629"/>
                    <a:pt x="1" y="5987"/>
                  </a:cubicBezTo>
                  <a:cubicBezTo>
                    <a:pt x="1" y="7347"/>
                    <a:pt x="1106" y="8452"/>
                    <a:pt x="2465" y="8452"/>
                  </a:cubicBezTo>
                  <a:lnTo>
                    <a:pt x="2659" y="8452"/>
                  </a:lnTo>
                  <a:lnTo>
                    <a:pt x="2659" y="9870"/>
                  </a:lnTo>
                  <a:cubicBezTo>
                    <a:pt x="2659" y="10005"/>
                    <a:pt x="2539" y="10109"/>
                    <a:pt x="2420" y="10109"/>
                  </a:cubicBezTo>
                  <a:lnTo>
                    <a:pt x="1540" y="10109"/>
                  </a:lnTo>
                  <a:cubicBezTo>
                    <a:pt x="1106" y="10109"/>
                    <a:pt x="748" y="10467"/>
                    <a:pt x="748" y="10901"/>
                  </a:cubicBezTo>
                  <a:lnTo>
                    <a:pt x="748" y="12155"/>
                  </a:lnTo>
                  <a:cubicBezTo>
                    <a:pt x="345" y="12275"/>
                    <a:pt x="31" y="12647"/>
                    <a:pt x="31" y="13111"/>
                  </a:cubicBezTo>
                  <a:cubicBezTo>
                    <a:pt x="31" y="13663"/>
                    <a:pt x="479" y="14111"/>
                    <a:pt x="1032" y="14111"/>
                  </a:cubicBezTo>
                  <a:cubicBezTo>
                    <a:pt x="1584" y="14111"/>
                    <a:pt x="2032" y="13663"/>
                    <a:pt x="2032" y="13111"/>
                  </a:cubicBezTo>
                  <a:cubicBezTo>
                    <a:pt x="2032" y="12647"/>
                    <a:pt x="1719" y="12275"/>
                    <a:pt x="1301" y="12155"/>
                  </a:cubicBezTo>
                  <a:lnTo>
                    <a:pt x="1301" y="10901"/>
                  </a:lnTo>
                  <a:cubicBezTo>
                    <a:pt x="1301" y="10766"/>
                    <a:pt x="1420" y="10662"/>
                    <a:pt x="1540" y="10662"/>
                  </a:cubicBezTo>
                  <a:lnTo>
                    <a:pt x="2420" y="10662"/>
                  </a:lnTo>
                  <a:cubicBezTo>
                    <a:pt x="2854" y="10662"/>
                    <a:pt x="3212" y="10303"/>
                    <a:pt x="3212" y="9870"/>
                  </a:cubicBezTo>
                  <a:lnTo>
                    <a:pt x="3212" y="8452"/>
                  </a:lnTo>
                  <a:lnTo>
                    <a:pt x="5078" y="8452"/>
                  </a:lnTo>
                  <a:lnTo>
                    <a:pt x="5078" y="12155"/>
                  </a:lnTo>
                  <a:cubicBezTo>
                    <a:pt x="4660" y="12275"/>
                    <a:pt x="4347" y="12647"/>
                    <a:pt x="4347" y="13111"/>
                  </a:cubicBezTo>
                  <a:cubicBezTo>
                    <a:pt x="4347" y="13663"/>
                    <a:pt x="4795" y="14111"/>
                    <a:pt x="5347" y="14111"/>
                  </a:cubicBezTo>
                  <a:cubicBezTo>
                    <a:pt x="5900" y="14111"/>
                    <a:pt x="6348" y="13663"/>
                    <a:pt x="6348" y="13111"/>
                  </a:cubicBezTo>
                  <a:cubicBezTo>
                    <a:pt x="6348" y="12647"/>
                    <a:pt x="6034" y="12275"/>
                    <a:pt x="5631" y="12155"/>
                  </a:cubicBezTo>
                  <a:lnTo>
                    <a:pt x="5631" y="8452"/>
                  </a:lnTo>
                  <a:lnTo>
                    <a:pt x="8483" y="8452"/>
                  </a:lnTo>
                  <a:lnTo>
                    <a:pt x="8483" y="9093"/>
                  </a:lnTo>
                  <a:cubicBezTo>
                    <a:pt x="8483" y="9243"/>
                    <a:pt x="8602" y="9362"/>
                    <a:pt x="8751" y="9362"/>
                  </a:cubicBezTo>
                  <a:cubicBezTo>
                    <a:pt x="8901" y="9362"/>
                    <a:pt x="9036" y="9243"/>
                    <a:pt x="9036" y="9093"/>
                  </a:cubicBezTo>
                  <a:lnTo>
                    <a:pt x="9036" y="8452"/>
                  </a:lnTo>
                  <a:lnTo>
                    <a:pt x="10902" y="8452"/>
                  </a:lnTo>
                  <a:lnTo>
                    <a:pt x="10902" y="9870"/>
                  </a:lnTo>
                  <a:cubicBezTo>
                    <a:pt x="10902" y="10303"/>
                    <a:pt x="11246" y="10662"/>
                    <a:pt x="11694" y="10662"/>
                  </a:cubicBezTo>
                  <a:lnTo>
                    <a:pt x="12560" y="10662"/>
                  </a:lnTo>
                  <a:cubicBezTo>
                    <a:pt x="12694" y="10662"/>
                    <a:pt x="12799" y="10766"/>
                    <a:pt x="12799" y="10901"/>
                  </a:cubicBezTo>
                  <a:lnTo>
                    <a:pt x="12799" y="12155"/>
                  </a:lnTo>
                  <a:cubicBezTo>
                    <a:pt x="12381" y="12275"/>
                    <a:pt x="12082" y="12647"/>
                    <a:pt x="12082" y="13111"/>
                  </a:cubicBezTo>
                  <a:cubicBezTo>
                    <a:pt x="12082" y="13663"/>
                    <a:pt x="12530" y="14111"/>
                    <a:pt x="13067" y="14111"/>
                  </a:cubicBezTo>
                  <a:cubicBezTo>
                    <a:pt x="13619" y="14111"/>
                    <a:pt x="14067" y="13663"/>
                    <a:pt x="14067" y="13111"/>
                  </a:cubicBezTo>
                  <a:cubicBezTo>
                    <a:pt x="14067" y="12647"/>
                    <a:pt x="13769" y="12275"/>
                    <a:pt x="13351" y="12155"/>
                  </a:cubicBezTo>
                  <a:lnTo>
                    <a:pt x="13351" y="10901"/>
                  </a:lnTo>
                  <a:cubicBezTo>
                    <a:pt x="13351" y="10467"/>
                    <a:pt x="12992" y="10109"/>
                    <a:pt x="12560" y="10109"/>
                  </a:cubicBezTo>
                  <a:lnTo>
                    <a:pt x="11694" y="10109"/>
                  </a:lnTo>
                  <a:cubicBezTo>
                    <a:pt x="11559" y="10109"/>
                    <a:pt x="11455" y="10005"/>
                    <a:pt x="11455" y="9870"/>
                  </a:cubicBezTo>
                  <a:lnTo>
                    <a:pt x="11455" y="8406"/>
                  </a:lnTo>
                  <a:cubicBezTo>
                    <a:pt x="12932" y="8153"/>
                    <a:pt x="14113" y="6809"/>
                    <a:pt x="14113" y="5271"/>
                  </a:cubicBezTo>
                  <a:cubicBezTo>
                    <a:pt x="14113" y="4450"/>
                    <a:pt x="13754" y="3628"/>
                    <a:pt x="13157" y="3031"/>
                  </a:cubicBezTo>
                  <a:cubicBezTo>
                    <a:pt x="12560" y="2419"/>
                    <a:pt x="11738" y="2075"/>
                    <a:pt x="10917" y="2075"/>
                  </a:cubicBezTo>
                  <a:cubicBezTo>
                    <a:pt x="10708" y="2075"/>
                    <a:pt x="10499" y="2091"/>
                    <a:pt x="10290" y="2135"/>
                  </a:cubicBezTo>
                  <a:cubicBezTo>
                    <a:pt x="9946" y="1538"/>
                    <a:pt x="9468" y="1016"/>
                    <a:pt x="8871" y="642"/>
                  </a:cubicBezTo>
                  <a:cubicBezTo>
                    <a:pt x="8199" y="224"/>
                    <a:pt x="7423"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7190024" y="3242474"/>
              <a:ext cx="113001" cy="113001"/>
            </a:xfrm>
            <a:custGeom>
              <a:avLst/>
              <a:gdLst/>
              <a:ahLst/>
              <a:cxnLst/>
              <a:rect l="l" t="t" r="r" b="b"/>
              <a:pathLst>
                <a:path w="4511" h="4511" extrusionOk="0">
                  <a:moveTo>
                    <a:pt x="3137" y="1166"/>
                  </a:moveTo>
                  <a:cubicBezTo>
                    <a:pt x="3256" y="1166"/>
                    <a:pt x="3346" y="1255"/>
                    <a:pt x="3346" y="1375"/>
                  </a:cubicBezTo>
                  <a:lnTo>
                    <a:pt x="3346" y="3122"/>
                  </a:lnTo>
                  <a:cubicBezTo>
                    <a:pt x="3346" y="3242"/>
                    <a:pt x="3256" y="3346"/>
                    <a:pt x="3137" y="3346"/>
                  </a:cubicBezTo>
                  <a:lnTo>
                    <a:pt x="1389" y="3346"/>
                  </a:lnTo>
                  <a:cubicBezTo>
                    <a:pt x="1270" y="3346"/>
                    <a:pt x="1166" y="3242"/>
                    <a:pt x="1166" y="3122"/>
                  </a:cubicBezTo>
                  <a:lnTo>
                    <a:pt x="1166" y="1375"/>
                  </a:lnTo>
                  <a:cubicBezTo>
                    <a:pt x="1166" y="1255"/>
                    <a:pt x="1270" y="1166"/>
                    <a:pt x="1389" y="1166"/>
                  </a:cubicBezTo>
                  <a:close/>
                  <a:moveTo>
                    <a:pt x="1717" y="1"/>
                  </a:moveTo>
                  <a:cubicBezTo>
                    <a:pt x="1568" y="1"/>
                    <a:pt x="1449" y="120"/>
                    <a:pt x="1449" y="270"/>
                  </a:cubicBezTo>
                  <a:lnTo>
                    <a:pt x="1449" y="614"/>
                  </a:lnTo>
                  <a:lnTo>
                    <a:pt x="1389" y="614"/>
                  </a:lnTo>
                  <a:cubicBezTo>
                    <a:pt x="957" y="614"/>
                    <a:pt x="612" y="956"/>
                    <a:pt x="612" y="1375"/>
                  </a:cubicBezTo>
                  <a:lnTo>
                    <a:pt x="612" y="1450"/>
                  </a:lnTo>
                  <a:lnTo>
                    <a:pt x="270" y="1450"/>
                  </a:lnTo>
                  <a:cubicBezTo>
                    <a:pt x="120" y="1450"/>
                    <a:pt x="1" y="1569"/>
                    <a:pt x="1" y="1719"/>
                  </a:cubicBezTo>
                  <a:cubicBezTo>
                    <a:pt x="1" y="1868"/>
                    <a:pt x="120" y="2002"/>
                    <a:pt x="270" y="2002"/>
                  </a:cubicBezTo>
                  <a:lnTo>
                    <a:pt x="612" y="2002"/>
                  </a:lnTo>
                  <a:lnTo>
                    <a:pt x="612" y="2525"/>
                  </a:lnTo>
                  <a:lnTo>
                    <a:pt x="270" y="2525"/>
                  </a:lnTo>
                  <a:cubicBezTo>
                    <a:pt x="120" y="2525"/>
                    <a:pt x="1" y="2644"/>
                    <a:pt x="1" y="2794"/>
                  </a:cubicBezTo>
                  <a:cubicBezTo>
                    <a:pt x="1" y="2943"/>
                    <a:pt x="120" y="3063"/>
                    <a:pt x="270" y="3063"/>
                  </a:cubicBezTo>
                  <a:lnTo>
                    <a:pt x="612" y="3063"/>
                  </a:lnTo>
                  <a:lnTo>
                    <a:pt x="612" y="3122"/>
                  </a:lnTo>
                  <a:cubicBezTo>
                    <a:pt x="612" y="3555"/>
                    <a:pt x="957" y="3899"/>
                    <a:pt x="1389" y="3899"/>
                  </a:cubicBezTo>
                  <a:lnTo>
                    <a:pt x="1449" y="3899"/>
                  </a:lnTo>
                  <a:lnTo>
                    <a:pt x="1449" y="4242"/>
                  </a:lnTo>
                  <a:cubicBezTo>
                    <a:pt x="1449" y="4391"/>
                    <a:pt x="1568" y="4510"/>
                    <a:pt x="1717" y="4510"/>
                  </a:cubicBezTo>
                  <a:cubicBezTo>
                    <a:pt x="1867" y="4510"/>
                    <a:pt x="2002" y="4391"/>
                    <a:pt x="2002" y="4242"/>
                  </a:cubicBezTo>
                  <a:lnTo>
                    <a:pt x="2002" y="3899"/>
                  </a:lnTo>
                  <a:lnTo>
                    <a:pt x="2524" y="3899"/>
                  </a:lnTo>
                  <a:lnTo>
                    <a:pt x="2524" y="4242"/>
                  </a:lnTo>
                  <a:cubicBezTo>
                    <a:pt x="2524" y="4391"/>
                    <a:pt x="2643" y="4510"/>
                    <a:pt x="2793" y="4510"/>
                  </a:cubicBezTo>
                  <a:cubicBezTo>
                    <a:pt x="2942" y="4510"/>
                    <a:pt x="3077" y="4391"/>
                    <a:pt x="3077" y="4242"/>
                  </a:cubicBezTo>
                  <a:lnTo>
                    <a:pt x="3077" y="3899"/>
                  </a:lnTo>
                  <a:lnTo>
                    <a:pt x="3137" y="3899"/>
                  </a:lnTo>
                  <a:cubicBezTo>
                    <a:pt x="3555" y="3899"/>
                    <a:pt x="3898" y="3555"/>
                    <a:pt x="3898" y="3122"/>
                  </a:cubicBezTo>
                  <a:lnTo>
                    <a:pt x="3898" y="3063"/>
                  </a:lnTo>
                  <a:lnTo>
                    <a:pt x="4242" y="3063"/>
                  </a:lnTo>
                  <a:cubicBezTo>
                    <a:pt x="4391" y="3063"/>
                    <a:pt x="4510" y="2943"/>
                    <a:pt x="4510" y="2794"/>
                  </a:cubicBezTo>
                  <a:cubicBezTo>
                    <a:pt x="4510" y="2644"/>
                    <a:pt x="4391" y="2525"/>
                    <a:pt x="4242" y="2525"/>
                  </a:cubicBezTo>
                  <a:lnTo>
                    <a:pt x="3898" y="2525"/>
                  </a:lnTo>
                  <a:lnTo>
                    <a:pt x="3898" y="2002"/>
                  </a:lnTo>
                  <a:lnTo>
                    <a:pt x="4242" y="2002"/>
                  </a:lnTo>
                  <a:cubicBezTo>
                    <a:pt x="4391" y="2002"/>
                    <a:pt x="4510" y="1868"/>
                    <a:pt x="4510" y="1719"/>
                  </a:cubicBezTo>
                  <a:cubicBezTo>
                    <a:pt x="4510" y="1569"/>
                    <a:pt x="4391" y="1450"/>
                    <a:pt x="4242" y="1450"/>
                  </a:cubicBezTo>
                  <a:lnTo>
                    <a:pt x="3898" y="1450"/>
                  </a:lnTo>
                  <a:lnTo>
                    <a:pt x="3898" y="1375"/>
                  </a:lnTo>
                  <a:cubicBezTo>
                    <a:pt x="3898" y="956"/>
                    <a:pt x="3555" y="614"/>
                    <a:pt x="3137" y="614"/>
                  </a:cubicBezTo>
                  <a:lnTo>
                    <a:pt x="3077" y="614"/>
                  </a:lnTo>
                  <a:lnTo>
                    <a:pt x="3077" y="270"/>
                  </a:lnTo>
                  <a:cubicBezTo>
                    <a:pt x="3077" y="120"/>
                    <a:pt x="2942" y="1"/>
                    <a:pt x="2793" y="1"/>
                  </a:cubicBezTo>
                  <a:cubicBezTo>
                    <a:pt x="2643" y="1"/>
                    <a:pt x="2524" y="120"/>
                    <a:pt x="2524" y="270"/>
                  </a:cubicBezTo>
                  <a:lnTo>
                    <a:pt x="2524" y="614"/>
                  </a:lnTo>
                  <a:lnTo>
                    <a:pt x="2002" y="614"/>
                  </a:lnTo>
                  <a:lnTo>
                    <a:pt x="2002" y="270"/>
                  </a:lnTo>
                  <a:cubicBezTo>
                    <a:pt x="2002" y="120"/>
                    <a:pt x="1867" y="1"/>
                    <a:pt x="1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49"/>
          <p:cNvGrpSpPr/>
          <p:nvPr/>
        </p:nvGrpSpPr>
        <p:grpSpPr>
          <a:xfrm>
            <a:off x="7788894" y="3186362"/>
            <a:ext cx="353506" cy="353581"/>
            <a:chOff x="7788894" y="3186362"/>
            <a:chExt cx="353506" cy="353581"/>
          </a:xfrm>
        </p:grpSpPr>
        <p:sp>
          <p:nvSpPr>
            <p:cNvPr id="1069" name="Google Shape;1069;p49"/>
            <p:cNvSpPr/>
            <p:nvPr/>
          </p:nvSpPr>
          <p:spPr>
            <a:xfrm>
              <a:off x="7788894" y="3186362"/>
              <a:ext cx="353506" cy="353531"/>
            </a:xfrm>
            <a:custGeom>
              <a:avLst/>
              <a:gdLst/>
              <a:ahLst/>
              <a:cxnLst/>
              <a:rect l="l" t="t" r="r" b="b"/>
              <a:pathLst>
                <a:path w="14112" h="14113" extrusionOk="0">
                  <a:moveTo>
                    <a:pt x="3166" y="5854"/>
                  </a:moveTo>
                  <a:lnTo>
                    <a:pt x="3510" y="6139"/>
                  </a:lnTo>
                  <a:lnTo>
                    <a:pt x="3510" y="6631"/>
                  </a:lnTo>
                  <a:lnTo>
                    <a:pt x="3166" y="6915"/>
                  </a:lnTo>
                  <a:lnTo>
                    <a:pt x="852" y="6915"/>
                  </a:lnTo>
                  <a:lnTo>
                    <a:pt x="553" y="6646"/>
                  </a:lnTo>
                  <a:lnTo>
                    <a:pt x="553" y="6139"/>
                  </a:lnTo>
                  <a:lnTo>
                    <a:pt x="852" y="5854"/>
                  </a:lnTo>
                  <a:close/>
                  <a:moveTo>
                    <a:pt x="13216" y="5854"/>
                  </a:moveTo>
                  <a:lnTo>
                    <a:pt x="13559" y="6139"/>
                  </a:lnTo>
                  <a:lnTo>
                    <a:pt x="13559" y="6631"/>
                  </a:lnTo>
                  <a:lnTo>
                    <a:pt x="13216" y="6915"/>
                  </a:lnTo>
                  <a:lnTo>
                    <a:pt x="10901" y="6915"/>
                  </a:lnTo>
                  <a:lnTo>
                    <a:pt x="10602" y="6646"/>
                  </a:lnTo>
                  <a:lnTo>
                    <a:pt x="10602" y="6139"/>
                  </a:lnTo>
                  <a:lnTo>
                    <a:pt x="10901" y="5854"/>
                  </a:lnTo>
                  <a:close/>
                  <a:moveTo>
                    <a:pt x="7048" y="6750"/>
                  </a:moveTo>
                  <a:cubicBezTo>
                    <a:pt x="7303" y="6750"/>
                    <a:pt x="7496" y="6945"/>
                    <a:pt x="7496" y="7198"/>
                  </a:cubicBezTo>
                  <a:cubicBezTo>
                    <a:pt x="7496" y="7437"/>
                    <a:pt x="7303" y="7646"/>
                    <a:pt x="7048" y="7646"/>
                  </a:cubicBezTo>
                  <a:cubicBezTo>
                    <a:pt x="6809" y="7646"/>
                    <a:pt x="6600" y="7437"/>
                    <a:pt x="6600" y="7198"/>
                  </a:cubicBezTo>
                  <a:cubicBezTo>
                    <a:pt x="6600" y="6945"/>
                    <a:pt x="6809" y="6750"/>
                    <a:pt x="7048" y="6750"/>
                  </a:cubicBezTo>
                  <a:close/>
                  <a:moveTo>
                    <a:pt x="3166" y="7467"/>
                  </a:moveTo>
                  <a:lnTo>
                    <a:pt x="3510" y="7751"/>
                  </a:lnTo>
                  <a:lnTo>
                    <a:pt x="3510" y="8259"/>
                  </a:lnTo>
                  <a:lnTo>
                    <a:pt x="3166" y="8528"/>
                  </a:lnTo>
                  <a:lnTo>
                    <a:pt x="852" y="8528"/>
                  </a:lnTo>
                  <a:lnTo>
                    <a:pt x="553" y="8259"/>
                  </a:lnTo>
                  <a:lnTo>
                    <a:pt x="553" y="7751"/>
                  </a:lnTo>
                  <a:lnTo>
                    <a:pt x="852" y="7467"/>
                  </a:lnTo>
                  <a:close/>
                  <a:moveTo>
                    <a:pt x="13216" y="7467"/>
                  </a:moveTo>
                  <a:lnTo>
                    <a:pt x="13559" y="7751"/>
                  </a:lnTo>
                  <a:lnTo>
                    <a:pt x="13559" y="8259"/>
                  </a:lnTo>
                  <a:lnTo>
                    <a:pt x="13216" y="8528"/>
                  </a:lnTo>
                  <a:lnTo>
                    <a:pt x="10901" y="8528"/>
                  </a:lnTo>
                  <a:lnTo>
                    <a:pt x="10602" y="8259"/>
                  </a:lnTo>
                  <a:lnTo>
                    <a:pt x="10602" y="7751"/>
                  </a:lnTo>
                  <a:lnTo>
                    <a:pt x="10901" y="7467"/>
                  </a:lnTo>
                  <a:close/>
                  <a:moveTo>
                    <a:pt x="8691" y="9916"/>
                  </a:moveTo>
                  <a:cubicBezTo>
                    <a:pt x="8796" y="9916"/>
                    <a:pt x="8870" y="9991"/>
                    <a:pt x="8870" y="10081"/>
                  </a:cubicBezTo>
                  <a:lnTo>
                    <a:pt x="8870" y="12305"/>
                  </a:lnTo>
                  <a:cubicBezTo>
                    <a:pt x="8870" y="12395"/>
                    <a:pt x="8796" y="12470"/>
                    <a:pt x="8691" y="12470"/>
                  </a:cubicBezTo>
                  <a:lnTo>
                    <a:pt x="5406" y="12470"/>
                  </a:lnTo>
                  <a:cubicBezTo>
                    <a:pt x="5316" y="12470"/>
                    <a:pt x="5242" y="12395"/>
                    <a:pt x="5242" y="12305"/>
                  </a:cubicBezTo>
                  <a:lnTo>
                    <a:pt x="5242" y="10081"/>
                  </a:lnTo>
                  <a:cubicBezTo>
                    <a:pt x="5242" y="9991"/>
                    <a:pt x="5316" y="9916"/>
                    <a:pt x="5406" y="9916"/>
                  </a:cubicBezTo>
                  <a:close/>
                  <a:moveTo>
                    <a:pt x="6809" y="1"/>
                  </a:moveTo>
                  <a:cubicBezTo>
                    <a:pt x="5630" y="1"/>
                    <a:pt x="4629" y="823"/>
                    <a:pt x="4390" y="1958"/>
                  </a:cubicBezTo>
                  <a:cubicBezTo>
                    <a:pt x="3614" y="2017"/>
                    <a:pt x="3016" y="2659"/>
                    <a:pt x="3016" y="3451"/>
                  </a:cubicBezTo>
                  <a:cubicBezTo>
                    <a:pt x="3016" y="4272"/>
                    <a:pt x="3689" y="4944"/>
                    <a:pt x="4510" y="4944"/>
                  </a:cubicBezTo>
                  <a:lnTo>
                    <a:pt x="6779" y="4944"/>
                  </a:lnTo>
                  <a:lnTo>
                    <a:pt x="6779" y="6243"/>
                  </a:lnTo>
                  <a:cubicBezTo>
                    <a:pt x="6451" y="6332"/>
                    <a:pt x="6198" y="6587"/>
                    <a:pt x="6093" y="6915"/>
                  </a:cubicBezTo>
                  <a:lnTo>
                    <a:pt x="4018" y="6915"/>
                  </a:lnTo>
                  <a:cubicBezTo>
                    <a:pt x="4047" y="6870"/>
                    <a:pt x="4062" y="6826"/>
                    <a:pt x="4062" y="6766"/>
                  </a:cubicBezTo>
                  <a:lnTo>
                    <a:pt x="4062" y="6004"/>
                  </a:lnTo>
                  <a:cubicBezTo>
                    <a:pt x="4062" y="5930"/>
                    <a:pt x="4018" y="5854"/>
                    <a:pt x="3958" y="5795"/>
                  </a:cubicBezTo>
                  <a:lnTo>
                    <a:pt x="3435" y="5377"/>
                  </a:lnTo>
                  <a:cubicBezTo>
                    <a:pt x="3390" y="5332"/>
                    <a:pt x="3331" y="5303"/>
                    <a:pt x="3255" y="5303"/>
                  </a:cubicBezTo>
                  <a:lnTo>
                    <a:pt x="747" y="5303"/>
                  </a:lnTo>
                  <a:cubicBezTo>
                    <a:pt x="673" y="5303"/>
                    <a:pt x="613" y="5332"/>
                    <a:pt x="553" y="5377"/>
                  </a:cubicBezTo>
                  <a:lnTo>
                    <a:pt x="90" y="5810"/>
                  </a:lnTo>
                  <a:cubicBezTo>
                    <a:pt x="30" y="5854"/>
                    <a:pt x="0" y="5930"/>
                    <a:pt x="0" y="6004"/>
                  </a:cubicBezTo>
                  <a:lnTo>
                    <a:pt x="0" y="6766"/>
                  </a:lnTo>
                  <a:cubicBezTo>
                    <a:pt x="0" y="6840"/>
                    <a:pt x="30" y="6915"/>
                    <a:pt x="90" y="6975"/>
                  </a:cubicBezTo>
                  <a:lnTo>
                    <a:pt x="329" y="7198"/>
                  </a:lnTo>
                  <a:lnTo>
                    <a:pt x="90" y="7423"/>
                  </a:lnTo>
                  <a:cubicBezTo>
                    <a:pt x="30" y="7467"/>
                    <a:pt x="0" y="7542"/>
                    <a:pt x="0" y="7632"/>
                  </a:cubicBezTo>
                  <a:lnTo>
                    <a:pt x="0" y="8379"/>
                  </a:lnTo>
                  <a:cubicBezTo>
                    <a:pt x="0" y="8453"/>
                    <a:pt x="30" y="8528"/>
                    <a:pt x="90" y="8588"/>
                  </a:cubicBezTo>
                  <a:lnTo>
                    <a:pt x="553" y="9020"/>
                  </a:lnTo>
                  <a:cubicBezTo>
                    <a:pt x="613" y="9066"/>
                    <a:pt x="673" y="9080"/>
                    <a:pt x="747" y="9080"/>
                  </a:cubicBezTo>
                  <a:lnTo>
                    <a:pt x="3255" y="9080"/>
                  </a:lnTo>
                  <a:cubicBezTo>
                    <a:pt x="3331" y="9080"/>
                    <a:pt x="3390" y="9066"/>
                    <a:pt x="3435" y="9020"/>
                  </a:cubicBezTo>
                  <a:lnTo>
                    <a:pt x="3958" y="8602"/>
                  </a:lnTo>
                  <a:cubicBezTo>
                    <a:pt x="4018" y="8542"/>
                    <a:pt x="4062" y="8468"/>
                    <a:pt x="4062" y="8379"/>
                  </a:cubicBezTo>
                  <a:lnTo>
                    <a:pt x="4062" y="7632"/>
                  </a:lnTo>
                  <a:cubicBezTo>
                    <a:pt x="4062" y="7572"/>
                    <a:pt x="4047" y="7513"/>
                    <a:pt x="4018" y="7467"/>
                  </a:cubicBezTo>
                  <a:lnTo>
                    <a:pt x="6093" y="7467"/>
                  </a:lnTo>
                  <a:cubicBezTo>
                    <a:pt x="6198" y="7796"/>
                    <a:pt x="6451" y="8064"/>
                    <a:pt x="6779" y="8154"/>
                  </a:cubicBezTo>
                  <a:lnTo>
                    <a:pt x="6779" y="9364"/>
                  </a:lnTo>
                  <a:lnTo>
                    <a:pt x="5406" y="9364"/>
                  </a:lnTo>
                  <a:cubicBezTo>
                    <a:pt x="5017" y="9364"/>
                    <a:pt x="4689" y="9693"/>
                    <a:pt x="4689" y="10081"/>
                  </a:cubicBezTo>
                  <a:lnTo>
                    <a:pt x="4689" y="12305"/>
                  </a:lnTo>
                  <a:cubicBezTo>
                    <a:pt x="4689" y="12365"/>
                    <a:pt x="4689" y="12425"/>
                    <a:pt x="4704" y="12470"/>
                  </a:cubicBezTo>
                  <a:lnTo>
                    <a:pt x="4510" y="12470"/>
                  </a:lnTo>
                  <a:cubicBezTo>
                    <a:pt x="4360" y="12470"/>
                    <a:pt x="4241" y="12604"/>
                    <a:pt x="4241" y="12753"/>
                  </a:cubicBezTo>
                  <a:lnTo>
                    <a:pt x="4241" y="13231"/>
                  </a:lnTo>
                  <a:cubicBezTo>
                    <a:pt x="4241" y="13709"/>
                    <a:pt x="4629" y="14113"/>
                    <a:pt x="5123" y="14113"/>
                  </a:cubicBezTo>
                  <a:lnTo>
                    <a:pt x="5824" y="14113"/>
                  </a:lnTo>
                  <a:cubicBezTo>
                    <a:pt x="5973" y="14113"/>
                    <a:pt x="6093" y="13993"/>
                    <a:pt x="6093" y="13844"/>
                  </a:cubicBezTo>
                  <a:cubicBezTo>
                    <a:pt x="6093" y="13679"/>
                    <a:pt x="5973" y="13560"/>
                    <a:pt x="5824" y="13560"/>
                  </a:cubicBezTo>
                  <a:lnTo>
                    <a:pt x="5123" y="13560"/>
                  </a:lnTo>
                  <a:cubicBezTo>
                    <a:pt x="4943" y="13560"/>
                    <a:pt x="4794" y="13410"/>
                    <a:pt x="4794" y="13231"/>
                  </a:cubicBezTo>
                  <a:lnTo>
                    <a:pt x="4794" y="13022"/>
                  </a:lnTo>
                  <a:lnTo>
                    <a:pt x="9318" y="13022"/>
                  </a:lnTo>
                  <a:lnTo>
                    <a:pt x="9318" y="13231"/>
                  </a:lnTo>
                  <a:cubicBezTo>
                    <a:pt x="9318" y="13410"/>
                    <a:pt x="9169" y="13560"/>
                    <a:pt x="8975" y="13560"/>
                  </a:cubicBezTo>
                  <a:lnTo>
                    <a:pt x="8243" y="13560"/>
                  </a:lnTo>
                  <a:cubicBezTo>
                    <a:pt x="8094" y="13560"/>
                    <a:pt x="7974" y="13679"/>
                    <a:pt x="7974" y="13844"/>
                  </a:cubicBezTo>
                  <a:cubicBezTo>
                    <a:pt x="7974" y="13993"/>
                    <a:pt x="8094" y="14113"/>
                    <a:pt x="8243" y="14113"/>
                  </a:cubicBezTo>
                  <a:lnTo>
                    <a:pt x="8975" y="14113"/>
                  </a:lnTo>
                  <a:cubicBezTo>
                    <a:pt x="9467" y="14113"/>
                    <a:pt x="9871" y="13709"/>
                    <a:pt x="9871" y="13231"/>
                  </a:cubicBezTo>
                  <a:lnTo>
                    <a:pt x="9871" y="12753"/>
                  </a:lnTo>
                  <a:cubicBezTo>
                    <a:pt x="9871" y="12604"/>
                    <a:pt x="9736" y="12470"/>
                    <a:pt x="9587" y="12470"/>
                  </a:cubicBezTo>
                  <a:lnTo>
                    <a:pt x="9393" y="12470"/>
                  </a:lnTo>
                  <a:cubicBezTo>
                    <a:pt x="9408" y="12425"/>
                    <a:pt x="9423" y="12365"/>
                    <a:pt x="9423" y="12305"/>
                  </a:cubicBezTo>
                  <a:lnTo>
                    <a:pt x="9423" y="10081"/>
                  </a:lnTo>
                  <a:cubicBezTo>
                    <a:pt x="9423" y="9693"/>
                    <a:pt x="9095" y="9364"/>
                    <a:pt x="8691" y="9364"/>
                  </a:cubicBezTo>
                  <a:lnTo>
                    <a:pt x="7333" y="9364"/>
                  </a:lnTo>
                  <a:lnTo>
                    <a:pt x="7333" y="8154"/>
                  </a:lnTo>
                  <a:cubicBezTo>
                    <a:pt x="7661" y="8064"/>
                    <a:pt x="7914" y="7796"/>
                    <a:pt x="8019" y="7467"/>
                  </a:cubicBezTo>
                  <a:lnTo>
                    <a:pt x="10094" y="7467"/>
                  </a:lnTo>
                  <a:cubicBezTo>
                    <a:pt x="10065" y="7513"/>
                    <a:pt x="10050" y="7572"/>
                    <a:pt x="10050" y="7632"/>
                  </a:cubicBezTo>
                  <a:lnTo>
                    <a:pt x="10050" y="8379"/>
                  </a:lnTo>
                  <a:cubicBezTo>
                    <a:pt x="10050" y="8453"/>
                    <a:pt x="10080" y="8528"/>
                    <a:pt x="10140" y="8588"/>
                  </a:cubicBezTo>
                  <a:lnTo>
                    <a:pt x="10602" y="9020"/>
                  </a:lnTo>
                  <a:cubicBezTo>
                    <a:pt x="10648" y="9066"/>
                    <a:pt x="10722" y="9080"/>
                    <a:pt x="10781" y="9080"/>
                  </a:cubicBezTo>
                  <a:lnTo>
                    <a:pt x="13306" y="9080"/>
                  </a:lnTo>
                  <a:cubicBezTo>
                    <a:pt x="13365" y="9080"/>
                    <a:pt x="13439" y="9066"/>
                    <a:pt x="13485" y="9020"/>
                  </a:cubicBezTo>
                  <a:lnTo>
                    <a:pt x="14007" y="8602"/>
                  </a:lnTo>
                  <a:cubicBezTo>
                    <a:pt x="14067" y="8542"/>
                    <a:pt x="14112" y="8468"/>
                    <a:pt x="14112" y="8379"/>
                  </a:cubicBezTo>
                  <a:lnTo>
                    <a:pt x="14112" y="7632"/>
                  </a:lnTo>
                  <a:cubicBezTo>
                    <a:pt x="14112" y="7542"/>
                    <a:pt x="14067" y="7467"/>
                    <a:pt x="14007" y="7407"/>
                  </a:cubicBezTo>
                  <a:lnTo>
                    <a:pt x="13738" y="7198"/>
                  </a:lnTo>
                  <a:lnTo>
                    <a:pt x="14007" y="6989"/>
                  </a:lnTo>
                  <a:cubicBezTo>
                    <a:pt x="14067" y="6930"/>
                    <a:pt x="14112" y="6856"/>
                    <a:pt x="14112" y="6766"/>
                  </a:cubicBezTo>
                  <a:lnTo>
                    <a:pt x="14112" y="6004"/>
                  </a:lnTo>
                  <a:cubicBezTo>
                    <a:pt x="14112" y="5930"/>
                    <a:pt x="14067" y="5854"/>
                    <a:pt x="14007" y="5795"/>
                  </a:cubicBezTo>
                  <a:lnTo>
                    <a:pt x="13485" y="5377"/>
                  </a:lnTo>
                  <a:cubicBezTo>
                    <a:pt x="13439" y="5332"/>
                    <a:pt x="13365" y="5303"/>
                    <a:pt x="13306" y="5303"/>
                  </a:cubicBezTo>
                  <a:lnTo>
                    <a:pt x="10781" y="5303"/>
                  </a:lnTo>
                  <a:cubicBezTo>
                    <a:pt x="10722" y="5303"/>
                    <a:pt x="10648" y="5332"/>
                    <a:pt x="10602" y="5377"/>
                  </a:cubicBezTo>
                  <a:lnTo>
                    <a:pt x="10140" y="5810"/>
                  </a:lnTo>
                  <a:cubicBezTo>
                    <a:pt x="10080" y="5854"/>
                    <a:pt x="10050" y="5930"/>
                    <a:pt x="10050" y="6004"/>
                  </a:cubicBezTo>
                  <a:lnTo>
                    <a:pt x="10050" y="6766"/>
                  </a:lnTo>
                  <a:cubicBezTo>
                    <a:pt x="10050" y="6826"/>
                    <a:pt x="10065" y="6870"/>
                    <a:pt x="10094" y="6915"/>
                  </a:cubicBezTo>
                  <a:lnTo>
                    <a:pt x="8019" y="6915"/>
                  </a:lnTo>
                  <a:cubicBezTo>
                    <a:pt x="7914" y="6587"/>
                    <a:pt x="7661" y="6332"/>
                    <a:pt x="7333" y="6243"/>
                  </a:cubicBezTo>
                  <a:lnTo>
                    <a:pt x="7333" y="4944"/>
                  </a:lnTo>
                  <a:lnTo>
                    <a:pt x="9199" y="4944"/>
                  </a:lnTo>
                  <a:cubicBezTo>
                    <a:pt x="9706" y="4944"/>
                    <a:pt x="10200" y="4735"/>
                    <a:pt x="10558" y="4361"/>
                  </a:cubicBezTo>
                  <a:cubicBezTo>
                    <a:pt x="10662" y="4257"/>
                    <a:pt x="10662" y="4078"/>
                    <a:pt x="10558" y="3973"/>
                  </a:cubicBezTo>
                  <a:cubicBezTo>
                    <a:pt x="10498" y="3921"/>
                    <a:pt x="10427" y="3895"/>
                    <a:pt x="10358" y="3895"/>
                  </a:cubicBezTo>
                  <a:cubicBezTo>
                    <a:pt x="10289" y="3895"/>
                    <a:pt x="10222" y="3921"/>
                    <a:pt x="10170" y="3973"/>
                  </a:cubicBezTo>
                  <a:cubicBezTo>
                    <a:pt x="9901" y="4242"/>
                    <a:pt x="9557" y="4391"/>
                    <a:pt x="9199" y="4391"/>
                  </a:cubicBezTo>
                  <a:lnTo>
                    <a:pt x="4510" y="4391"/>
                  </a:lnTo>
                  <a:cubicBezTo>
                    <a:pt x="3988" y="4391"/>
                    <a:pt x="3554" y="3973"/>
                    <a:pt x="3554" y="3451"/>
                  </a:cubicBezTo>
                  <a:cubicBezTo>
                    <a:pt x="3554" y="2928"/>
                    <a:pt x="3988" y="2510"/>
                    <a:pt x="4510" y="2510"/>
                  </a:cubicBezTo>
                  <a:lnTo>
                    <a:pt x="4599" y="2510"/>
                  </a:lnTo>
                  <a:cubicBezTo>
                    <a:pt x="4609" y="2511"/>
                    <a:pt x="4619" y="2511"/>
                    <a:pt x="4629" y="2511"/>
                  </a:cubicBezTo>
                  <a:cubicBezTo>
                    <a:pt x="4766" y="2511"/>
                    <a:pt x="4885" y="2410"/>
                    <a:pt x="4898" y="2271"/>
                  </a:cubicBezTo>
                  <a:cubicBezTo>
                    <a:pt x="5003" y="1285"/>
                    <a:pt x="5824" y="554"/>
                    <a:pt x="6809" y="554"/>
                  </a:cubicBezTo>
                  <a:cubicBezTo>
                    <a:pt x="7542" y="554"/>
                    <a:pt x="8199" y="957"/>
                    <a:pt x="8527" y="1614"/>
                  </a:cubicBezTo>
                  <a:cubicBezTo>
                    <a:pt x="8577" y="1713"/>
                    <a:pt x="8677" y="1771"/>
                    <a:pt x="8787" y="1771"/>
                  </a:cubicBezTo>
                  <a:cubicBezTo>
                    <a:pt x="8809" y="1771"/>
                    <a:pt x="8833" y="1768"/>
                    <a:pt x="8856" y="1763"/>
                  </a:cubicBezTo>
                  <a:cubicBezTo>
                    <a:pt x="8960" y="1733"/>
                    <a:pt x="9079" y="1703"/>
                    <a:pt x="9199" y="1703"/>
                  </a:cubicBezTo>
                  <a:cubicBezTo>
                    <a:pt x="9557" y="1703"/>
                    <a:pt x="9901" y="1868"/>
                    <a:pt x="10154" y="2137"/>
                  </a:cubicBezTo>
                  <a:cubicBezTo>
                    <a:pt x="10207" y="2189"/>
                    <a:pt x="10278" y="2215"/>
                    <a:pt x="10349" y="2215"/>
                  </a:cubicBezTo>
                  <a:cubicBezTo>
                    <a:pt x="10420" y="2215"/>
                    <a:pt x="10490" y="2189"/>
                    <a:pt x="10542" y="2137"/>
                  </a:cubicBezTo>
                  <a:cubicBezTo>
                    <a:pt x="10662" y="2032"/>
                    <a:pt x="10662" y="1853"/>
                    <a:pt x="10558" y="1749"/>
                  </a:cubicBezTo>
                  <a:cubicBezTo>
                    <a:pt x="10200" y="1375"/>
                    <a:pt x="9706" y="1166"/>
                    <a:pt x="9199" y="1166"/>
                  </a:cubicBezTo>
                  <a:cubicBezTo>
                    <a:pt x="9109" y="1166"/>
                    <a:pt x="9005" y="1166"/>
                    <a:pt x="8915" y="1181"/>
                  </a:cubicBezTo>
                  <a:cubicBezTo>
                    <a:pt x="8467" y="449"/>
                    <a:pt x="7675" y="1"/>
                    <a:pt x="6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8066448" y="3339567"/>
              <a:ext cx="15656" cy="13702"/>
            </a:xfrm>
            <a:custGeom>
              <a:avLst/>
              <a:gdLst/>
              <a:ahLst/>
              <a:cxnLst/>
              <a:rect l="l" t="t" r="r" b="b"/>
              <a:pathLst>
                <a:path w="625" h="547" extrusionOk="0">
                  <a:moveTo>
                    <a:pt x="308" y="0"/>
                  </a:moveTo>
                  <a:cubicBezTo>
                    <a:pt x="255" y="0"/>
                    <a:pt x="200" y="17"/>
                    <a:pt x="149" y="53"/>
                  </a:cubicBezTo>
                  <a:cubicBezTo>
                    <a:pt x="45" y="127"/>
                    <a:pt x="0" y="262"/>
                    <a:pt x="45" y="381"/>
                  </a:cubicBezTo>
                  <a:cubicBezTo>
                    <a:pt x="100" y="476"/>
                    <a:pt x="191" y="547"/>
                    <a:pt x="297" y="547"/>
                  </a:cubicBezTo>
                  <a:cubicBezTo>
                    <a:pt x="308" y="547"/>
                    <a:pt x="318" y="546"/>
                    <a:pt x="329" y="545"/>
                  </a:cubicBezTo>
                  <a:cubicBezTo>
                    <a:pt x="448" y="530"/>
                    <a:pt x="538" y="455"/>
                    <a:pt x="567" y="351"/>
                  </a:cubicBezTo>
                  <a:cubicBezTo>
                    <a:pt x="625" y="158"/>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8066824" y="3379998"/>
              <a:ext cx="14980" cy="13627"/>
            </a:xfrm>
            <a:custGeom>
              <a:avLst/>
              <a:gdLst/>
              <a:ahLst/>
              <a:cxnLst/>
              <a:rect l="l" t="t" r="r" b="b"/>
              <a:pathLst>
                <a:path w="598" h="544" extrusionOk="0">
                  <a:moveTo>
                    <a:pt x="288" y="1"/>
                  </a:moveTo>
                  <a:cubicBezTo>
                    <a:pt x="227" y="1"/>
                    <a:pt x="167" y="20"/>
                    <a:pt x="120" y="51"/>
                  </a:cubicBezTo>
                  <a:cubicBezTo>
                    <a:pt x="30" y="125"/>
                    <a:pt x="1" y="245"/>
                    <a:pt x="30" y="364"/>
                  </a:cubicBezTo>
                  <a:cubicBezTo>
                    <a:pt x="67" y="484"/>
                    <a:pt x="176" y="543"/>
                    <a:pt x="286" y="543"/>
                  </a:cubicBezTo>
                  <a:cubicBezTo>
                    <a:pt x="396" y="543"/>
                    <a:pt x="508" y="484"/>
                    <a:pt x="552" y="364"/>
                  </a:cubicBezTo>
                  <a:cubicBezTo>
                    <a:pt x="598" y="245"/>
                    <a:pt x="552" y="111"/>
                    <a:pt x="449" y="51"/>
                  </a:cubicBezTo>
                  <a:cubicBezTo>
                    <a:pt x="399" y="16"/>
                    <a:pt x="343"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7957956" y="3526190"/>
              <a:ext cx="16408" cy="13752"/>
            </a:xfrm>
            <a:custGeom>
              <a:avLst/>
              <a:gdLst/>
              <a:ahLst/>
              <a:cxnLst/>
              <a:rect l="l" t="t" r="r" b="b"/>
              <a:pathLst>
                <a:path w="655" h="549" extrusionOk="0">
                  <a:moveTo>
                    <a:pt x="309" y="1"/>
                  </a:moveTo>
                  <a:cubicBezTo>
                    <a:pt x="184" y="1"/>
                    <a:pt x="57" y="79"/>
                    <a:pt x="30" y="218"/>
                  </a:cubicBezTo>
                  <a:cubicBezTo>
                    <a:pt x="1" y="338"/>
                    <a:pt x="76" y="471"/>
                    <a:pt x="195" y="531"/>
                  </a:cubicBezTo>
                  <a:cubicBezTo>
                    <a:pt x="228" y="543"/>
                    <a:pt x="260" y="549"/>
                    <a:pt x="291" y="549"/>
                  </a:cubicBezTo>
                  <a:cubicBezTo>
                    <a:pt x="492" y="549"/>
                    <a:pt x="655" y="322"/>
                    <a:pt x="538" y="129"/>
                  </a:cubicBezTo>
                  <a:cubicBezTo>
                    <a:pt x="488" y="41"/>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7814720" y="3379998"/>
              <a:ext cx="15731" cy="13778"/>
            </a:xfrm>
            <a:custGeom>
              <a:avLst/>
              <a:gdLst/>
              <a:ahLst/>
              <a:cxnLst/>
              <a:rect l="l" t="t" r="r" b="b"/>
              <a:pathLst>
                <a:path w="628" h="550" extrusionOk="0">
                  <a:moveTo>
                    <a:pt x="308" y="1"/>
                  </a:moveTo>
                  <a:cubicBezTo>
                    <a:pt x="275" y="1"/>
                    <a:pt x="241" y="7"/>
                    <a:pt x="209" y="21"/>
                  </a:cubicBezTo>
                  <a:cubicBezTo>
                    <a:pt x="60" y="81"/>
                    <a:pt x="0" y="245"/>
                    <a:pt x="60" y="380"/>
                  </a:cubicBezTo>
                  <a:cubicBezTo>
                    <a:pt x="105" y="482"/>
                    <a:pt x="211" y="550"/>
                    <a:pt x="319" y="550"/>
                  </a:cubicBezTo>
                  <a:cubicBezTo>
                    <a:pt x="353" y="550"/>
                    <a:pt x="386" y="543"/>
                    <a:pt x="418" y="529"/>
                  </a:cubicBezTo>
                  <a:cubicBezTo>
                    <a:pt x="552" y="469"/>
                    <a:pt x="627" y="305"/>
                    <a:pt x="568" y="171"/>
                  </a:cubicBezTo>
                  <a:cubicBezTo>
                    <a:pt x="522" y="68"/>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7815071" y="3339367"/>
              <a:ext cx="15606" cy="14003"/>
            </a:xfrm>
            <a:custGeom>
              <a:avLst/>
              <a:gdLst/>
              <a:ahLst/>
              <a:cxnLst/>
              <a:rect l="l" t="t" r="r" b="b"/>
              <a:pathLst>
                <a:path w="623" h="559" extrusionOk="0">
                  <a:moveTo>
                    <a:pt x="299" y="1"/>
                  </a:moveTo>
                  <a:cubicBezTo>
                    <a:pt x="180" y="1"/>
                    <a:pt x="76" y="75"/>
                    <a:pt x="30" y="194"/>
                  </a:cubicBezTo>
                  <a:cubicBezTo>
                    <a:pt x="0" y="300"/>
                    <a:pt x="30" y="449"/>
                    <a:pt x="150" y="509"/>
                  </a:cubicBezTo>
                  <a:cubicBezTo>
                    <a:pt x="198" y="543"/>
                    <a:pt x="251" y="559"/>
                    <a:pt x="302" y="559"/>
                  </a:cubicBezTo>
                  <a:cubicBezTo>
                    <a:pt x="471" y="559"/>
                    <a:pt x="622" y="390"/>
                    <a:pt x="554" y="194"/>
                  </a:cubicBezTo>
                  <a:cubicBezTo>
                    <a:pt x="524" y="90"/>
                    <a:pt x="419" y="15"/>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8052420" y="3255900"/>
              <a:ext cx="15180" cy="13702"/>
            </a:xfrm>
            <a:custGeom>
              <a:avLst/>
              <a:gdLst/>
              <a:ahLst/>
              <a:cxnLst/>
              <a:rect l="l" t="t" r="r" b="b"/>
              <a:pathLst>
                <a:path w="606" h="547" extrusionOk="0">
                  <a:moveTo>
                    <a:pt x="309" y="1"/>
                  </a:moveTo>
                  <a:cubicBezTo>
                    <a:pt x="180" y="1"/>
                    <a:pt x="50" y="89"/>
                    <a:pt x="22" y="241"/>
                  </a:cubicBezTo>
                  <a:cubicBezTo>
                    <a:pt x="1" y="413"/>
                    <a:pt x="150" y="547"/>
                    <a:pt x="307" y="547"/>
                  </a:cubicBezTo>
                  <a:cubicBezTo>
                    <a:pt x="369" y="547"/>
                    <a:pt x="431" y="526"/>
                    <a:pt x="486" y="480"/>
                  </a:cubicBezTo>
                  <a:cubicBezTo>
                    <a:pt x="590" y="391"/>
                    <a:pt x="605" y="241"/>
                    <a:pt x="530" y="122"/>
                  </a:cubicBezTo>
                  <a:cubicBezTo>
                    <a:pt x="477" y="39"/>
                    <a:pt x="393"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7942626" y="3448510"/>
              <a:ext cx="47921" cy="36373"/>
            </a:xfrm>
            <a:custGeom>
              <a:avLst/>
              <a:gdLst/>
              <a:ahLst/>
              <a:cxnLst/>
              <a:rect l="l" t="t" r="r" b="b"/>
              <a:pathLst>
                <a:path w="1913" h="1452" extrusionOk="0">
                  <a:moveTo>
                    <a:pt x="1608" y="0"/>
                  </a:moveTo>
                  <a:cubicBezTo>
                    <a:pt x="1539" y="0"/>
                    <a:pt x="1472" y="26"/>
                    <a:pt x="1419" y="78"/>
                  </a:cubicBezTo>
                  <a:lnTo>
                    <a:pt x="702" y="795"/>
                  </a:lnTo>
                  <a:lnTo>
                    <a:pt x="493" y="586"/>
                  </a:lnTo>
                  <a:cubicBezTo>
                    <a:pt x="441" y="534"/>
                    <a:pt x="370" y="508"/>
                    <a:pt x="299" y="508"/>
                  </a:cubicBezTo>
                  <a:cubicBezTo>
                    <a:pt x="229" y="508"/>
                    <a:pt x="157" y="534"/>
                    <a:pt x="105" y="586"/>
                  </a:cubicBezTo>
                  <a:cubicBezTo>
                    <a:pt x="1" y="705"/>
                    <a:pt x="1" y="870"/>
                    <a:pt x="105" y="990"/>
                  </a:cubicBezTo>
                  <a:lnTo>
                    <a:pt x="509" y="1378"/>
                  </a:lnTo>
                  <a:cubicBezTo>
                    <a:pt x="553" y="1438"/>
                    <a:pt x="628" y="1452"/>
                    <a:pt x="702" y="1452"/>
                  </a:cubicBezTo>
                  <a:cubicBezTo>
                    <a:pt x="762" y="1452"/>
                    <a:pt x="837" y="1438"/>
                    <a:pt x="897" y="1378"/>
                  </a:cubicBezTo>
                  <a:lnTo>
                    <a:pt x="1807" y="466"/>
                  </a:lnTo>
                  <a:cubicBezTo>
                    <a:pt x="1912" y="363"/>
                    <a:pt x="1912" y="183"/>
                    <a:pt x="1807" y="78"/>
                  </a:cubicBezTo>
                  <a:cubicBezTo>
                    <a:pt x="1747" y="26"/>
                    <a:pt x="167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014322" y="3741119"/>
            <a:ext cx="280585" cy="353481"/>
            <a:chOff x="1014322" y="3741119"/>
            <a:chExt cx="280585" cy="353481"/>
          </a:xfrm>
        </p:grpSpPr>
        <p:sp>
          <p:nvSpPr>
            <p:cNvPr id="1078" name="Google Shape;1078;p49"/>
            <p:cNvSpPr/>
            <p:nvPr/>
          </p:nvSpPr>
          <p:spPr>
            <a:xfrm>
              <a:off x="1248589" y="3812887"/>
              <a:ext cx="16007" cy="13953"/>
            </a:xfrm>
            <a:custGeom>
              <a:avLst/>
              <a:gdLst/>
              <a:ahLst/>
              <a:cxnLst/>
              <a:rect l="l" t="t" r="r" b="b"/>
              <a:pathLst>
                <a:path w="639" h="557" extrusionOk="0">
                  <a:moveTo>
                    <a:pt x="338" y="0"/>
                  </a:moveTo>
                  <a:cubicBezTo>
                    <a:pt x="230" y="0"/>
                    <a:pt x="127" y="72"/>
                    <a:pt x="86" y="181"/>
                  </a:cubicBezTo>
                  <a:cubicBezTo>
                    <a:pt x="0" y="364"/>
                    <a:pt x="163" y="556"/>
                    <a:pt x="348" y="556"/>
                  </a:cubicBezTo>
                  <a:cubicBezTo>
                    <a:pt x="390" y="556"/>
                    <a:pt x="433" y="546"/>
                    <a:pt x="474" y="524"/>
                  </a:cubicBezTo>
                  <a:cubicBezTo>
                    <a:pt x="578" y="465"/>
                    <a:pt x="638" y="345"/>
                    <a:pt x="608" y="241"/>
                  </a:cubicBezTo>
                  <a:cubicBezTo>
                    <a:pt x="594" y="122"/>
                    <a:pt x="489" y="32"/>
                    <a:pt x="369" y="2"/>
                  </a:cubicBezTo>
                  <a:cubicBezTo>
                    <a:pt x="359" y="1"/>
                    <a:pt x="348" y="0"/>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1014322" y="3741119"/>
              <a:ext cx="280585" cy="353481"/>
            </a:xfrm>
            <a:custGeom>
              <a:avLst/>
              <a:gdLst/>
              <a:ahLst/>
              <a:cxnLst/>
              <a:rect l="l" t="t" r="r" b="b"/>
              <a:pathLst>
                <a:path w="11201" h="14111" extrusionOk="0">
                  <a:moveTo>
                    <a:pt x="5600" y="7526"/>
                  </a:moveTo>
                  <a:lnTo>
                    <a:pt x="6347" y="8273"/>
                  </a:lnTo>
                  <a:lnTo>
                    <a:pt x="5600" y="9004"/>
                  </a:lnTo>
                  <a:lnTo>
                    <a:pt x="4853" y="8273"/>
                  </a:lnTo>
                  <a:lnTo>
                    <a:pt x="5600" y="7526"/>
                  </a:lnTo>
                  <a:close/>
                  <a:moveTo>
                    <a:pt x="986" y="12663"/>
                  </a:moveTo>
                  <a:cubicBezTo>
                    <a:pt x="1240" y="12663"/>
                    <a:pt x="1434" y="12872"/>
                    <a:pt x="1434" y="13111"/>
                  </a:cubicBezTo>
                  <a:cubicBezTo>
                    <a:pt x="1434" y="13364"/>
                    <a:pt x="1240" y="13559"/>
                    <a:pt x="986" y="13559"/>
                  </a:cubicBezTo>
                  <a:cubicBezTo>
                    <a:pt x="748" y="13559"/>
                    <a:pt x="553" y="13364"/>
                    <a:pt x="553" y="13111"/>
                  </a:cubicBezTo>
                  <a:cubicBezTo>
                    <a:pt x="553" y="12872"/>
                    <a:pt x="748" y="12663"/>
                    <a:pt x="986" y="12663"/>
                  </a:cubicBezTo>
                  <a:close/>
                  <a:moveTo>
                    <a:pt x="6123" y="12514"/>
                  </a:moveTo>
                  <a:lnTo>
                    <a:pt x="6123" y="13559"/>
                  </a:lnTo>
                  <a:lnTo>
                    <a:pt x="5078" y="13559"/>
                  </a:lnTo>
                  <a:lnTo>
                    <a:pt x="5078" y="12514"/>
                  </a:lnTo>
                  <a:close/>
                  <a:moveTo>
                    <a:pt x="10199" y="12663"/>
                  </a:moveTo>
                  <a:cubicBezTo>
                    <a:pt x="10454" y="12663"/>
                    <a:pt x="10647" y="12872"/>
                    <a:pt x="10647" y="13111"/>
                  </a:cubicBezTo>
                  <a:cubicBezTo>
                    <a:pt x="10647" y="13364"/>
                    <a:pt x="10454" y="13559"/>
                    <a:pt x="10199" y="13559"/>
                  </a:cubicBezTo>
                  <a:cubicBezTo>
                    <a:pt x="9960" y="13559"/>
                    <a:pt x="9751" y="13364"/>
                    <a:pt x="9751" y="13111"/>
                  </a:cubicBezTo>
                  <a:cubicBezTo>
                    <a:pt x="9751" y="12872"/>
                    <a:pt x="9960" y="12663"/>
                    <a:pt x="10199" y="12663"/>
                  </a:cubicBezTo>
                  <a:close/>
                  <a:moveTo>
                    <a:pt x="5556" y="0"/>
                  </a:moveTo>
                  <a:cubicBezTo>
                    <a:pt x="4331" y="0"/>
                    <a:pt x="3300" y="851"/>
                    <a:pt x="3061" y="2031"/>
                  </a:cubicBezTo>
                  <a:cubicBezTo>
                    <a:pt x="2255" y="2075"/>
                    <a:pt x="1628" y="2748"/>
                    <a:pt x="1628" y="3554"/>
                  </a:cubicBezTo>
                  <a:cubicBezTo>
                    <a:pt x="1628" y="4405"/>
                    <a:pt x="2315" y="5092"/>
                    <a:pt x="3167" y="5092"/>
                  </a:cubicBezTo>
                  <a:lnTo>
                    <a:pt x="5317" y="5092"/>
                  </a:lnTo>
                  <a:lnTo>
                    <a:pt x="5317" y="7018"/>
                  </a:lnTo>
                  <a:lnTo>
                    <a:pt x="4346" y="7988"/>
                  </a:lnTo>
                  <a:lnTo>
                    <a:pt x="1554" y="7988"/>
                  </a:lnTo>
                  <a:cubicBezTo>
                    <a:pt x="1090" y="7988"/>
                    <a:pt x="718" y="8377"/>
                    <a:pt x="718" y="8840"/>
                  </a:cubicBezTo>
                  <a:lnTo>
                    <a:pt x="718" y="12155"/>
                  </a:lnTo>
                  <a:cubicBezTo>
                    <a:pt x="300" y="12275"/>
                    <a:pt x="1" y="12663"/>
                    <a:pt x="1" y="13111"/>
                  </a:cubicBezTo>
                  <a:cubicBezTo>
                    <a:pt x="1" y="13663"/>
                    <a:pt x="449" y="14111"/>
                    <a:pt x="986" y="14111"/>
                  </a:cubicBezTo>
                  <a:cubicBezTo>
                    <a:pt x="1538" y="14111"/>
                    <a:pt x="1986" y="13663"/>
                    <a:pt x="1986" y="13111"/>
                  </a:cubicBezTo>
                  <a:cubicBezTo>
                    <a:pt x="1986" y="12663"/>
                    <a:pt x="1688" y="12275"/>
                    <a:pt x="1270" y="12155"/>
                  </a:cubicBezTo>
                  <a:lnTo>
                    <a:pt x="1270" y="8840"/>
                  </a:lnTo>
                  <a:cubicBezTo>
                    <a:pt x="1270" y="8675"/>
                    <a:pt x="1405" y="8542"/>
                    <a:pt x="1554" y="8542"/>
                  </a:cubicBezTo>
                  <a:lnTo>
                    <a:pt x="4346" y="8542"/>
                  </a:lnTo>
                  <a:lnTo>
                    <a:pt x="5317" y="9512"/>
                  </a:lnTo>
                  <a:lnTo>
                    <a:pt x="5317" y="11960"/>
                  </a:lnTo>
                  <a:lnTo>
                    <a:pt x="4794" y="11960"/>
                  </a:lnTo>
                  <a:cubicBezTo>
                    <a:pt x="4644" y="11960"/>
                    <a:pt x="4525" y="12080"/>
                    <a:pt x="4525" y="12245"/>
                  </a:cubicBezTo>
                  <a:lnTo>
                    <a:pt x="4525" y="13842"/>
                  </a:lnTo>
                  <a:cubicBezTo>
                    <a:pt x="4525" y="13917"/>
                    <a:pt x="4555" y="13977"/>
                    <a:pt x="4600" y="14037"/>
                  </a:cubicBezTo>
                  <a:cubicBezTo>
                    <a:pt x="4660" y="14081"/>
                    <a:pt x="4720" y="14111"/>
                    <a:pt x="4794" y="14111"/>
                  </a:cubicBezTo>
                  <a:lnTo>
                    <a:pt x="6392" y="14111"/>
                  </a:lnTo>
                  <a:cubicBezTo>
                    <a:pt x="6556" y="14111"/>
                    <a:pt x="6675" y="13991"/>
                    <a:pt x="6675" y="13842"/>
                  </a:cubicBezTo>
                  <a:lnTo>
                    <a:pt x="6675" y="12245"/>
                  </a:lnTo>
                  <a:cubicBezTo>
                    <a:pt x="6675" y="12080"/>
                    <a:pt x="6556" y="11960"/>
                    <a:pt x="6392" y="11960"/>
                  </a:cubicBezTo>
                  <a:lnTo>
                    <a:pt x="5869" y="11960"/>
                  </a:lnTo>
                  <a:lnTo>
                    <a:pt x="5869" y="9512"/>
                  </a:lnTo>
                  <a:lnTo>
                    <a:pt x="6840" y="8542"/>
                  </a:lnTo>
                  <a:lnTo>
                    <a:pt x="9632" y="8542"/>
                  </a:lnTo>
                  <a:cubicBezTo>
                    <a:pt x="9797" y="8542"/>
                    <a:pt x="9930" y="8675"/>
                    <a:pt x="9930" y="8840"/>
                  </a:cubicBezTo>
                  <a:lnTo>
                    <a:pt x="9930" y="12155"/>
                  </a:lnTo>
                  <a:cubicBezTo>
                    <a:pt x="9512" y="12275"/>
                    <a:pt x="9214" y="12663"/>
                    <a:pt x="9214" y="13111"/>
                  </a:cubicBezTo>
                  <a:cubicBezTo>
                    <a:pt x="9214" y="13663"/>
                    <a:pt x="9662" y="14111"/>
                    <a:pt x="10199" y="14111"/>
                  </a:cubicBezTo>
                  <a:cubicBezTo>
                    <a:pt x="10752" y="14111"/>
                    <a:pt x="11200" y="13663"/>
                    <a:pt x="11200" y="13111"/>
                  </a:cubicBezTo>
                  <a:cubicBezTo>
                    <a:pt x="11200" y="12663"/>
                    <a:pt x="10902" y="12275"/>
                    <a:pt x="10483" y="12155"/>
                  </a:cubicBezTo>
                  <a:lnTo>
                    <a:pt x="10483" y="8840"/>
                  </a:lnTo>
                  <a:cubicBezTo>
                    <a:pt x="10483" y="8377"/>
                    <a:pt x="10095" y="7988"/>
                    <a:pt x="9632" y="7988"/>
                  </a:cubicBezTo>
                  <a:lnTo>
                    <a:pt x="6840" y="7988"/>
                  </a:lnTo>
                  <a:lnTo>
                    <a:pt x="5869" y="7018"/>
                  </a:lnTo>
                  <a:lnTo>
                    <a:pt x="5869" y="5092"/>
                  </a:lnTo>
                  <a:lnTo>
                    <a:pt x="8019" y="5092"/>
                  </a:lnTo>
                  <a:cubicBezTo>
                    <a:pt x="8557" y="5092"/>
                    <a:pt x="9080" y="4853"/>
                    <a:pt x="9453" y="4450"/>
                  </a:cubicBezTo>
                  <a:cubicBezTo>
                    <a:pt x="9558" y="4331"/>
                    <a:pt x="9558" y="4166"/>
                    <a:pt x="9438" y="4062"/>
                  </a:cubicBezTo>
                  <a:cubicBezTo>
                    <a:pt x="9383" y="4013"/>
                    <a:pt x="9317" y="3990"/>
                    <a:pt x="9253" y="3990"/>
                  </a:cubicBezTo>
                  <a:cubicBezTo>
                    <a:pt x="9179" y="3990"/>
                    <a:pt x="9106" y="4021"/>
                    <a:pt x="9050" y="4076"/>
                  </a:cubicBezTo>
                  <a:cubicBezTo>
                    <a:pt x="8781" y="4375"/>
                    <a:pt x="8407" y="4540"/>
                    <a:pt x="8019" y="4540"/>
                  </a:cubicBezTo>
                  <a:lnTo>
                    <a:pt x="3167" y="4540"/>
                  </a:lnTo>
                  <a:cubicBezTo>
                    <a:pt x="2629" y="4540"/>
                    <a:pt x="2181" y="4106"/>
                    <a:pt x="2181" y="3554"/>
                  </a:cubicBezTo>
                  <a:cubicBezTo>
                    <a:pt x="2181" y="3017"/>
                    <a:pt x="2629" y="2569"/>
                    <a:pt x="3167" y="2569"/>
                  </a:cubicBezTo>
                  <a:cubicBezTo>
                    <a:pt x="3196" y="2569"/>
                    <a:pt x="3226" y="2569"/>
                    <a:pt x="3270" y="2583"/>
                  </a:cubicBezTo>
                  <a:cubicBezTo>
                    <a:pt x="3279" y="2584"/>
                    <a:pt x="3288" y="2584"/>
                    <a:pt x="3297" y="2584"/>
                  </a:cubicBezTo>
                  <a:cubicBezTo>
                    <a:pt x="3435" y="2584"/>
                    <a:pt x="3556" y="2470"/>
                    <a:pt x="3569" y="2330"/>
                  </a:cubicBezTo>
                  <a:cubicBezTo>
                    <a:pt x="3674" y="1314"/>
                    <a:pt x="4525" y="552"/>
                    <a:pt x="5556" y="552"/>
                  </a:cubicBezTo>
                  <a:cubicBezTo>
                    <a:pt x="6302" y="552"/>
                    <a:pt x="6989" y="970"/>
                    <a:pt x="7332" y="1657"/>
                  </a:cubicBezTo>
                  <a:cubicBezTo>
                    <a:pt x="7379" y="1750"/>
                    <a:pt x="7470" y="1807"/>
                    <a:pt x="7565" y="1807"/>
                  </a:cubicBezTo>
                  <a:cubicBezTo>
                    <a:pt x="7592" y="1807"/>
                    <a:pt x="7620" y="1802"/>
                    <a:pt x="7646" y="1792"/>
                  </a:cubicBezTo>
                  <a:cubicBezTo>
                    <a:pt x="7766" y="1762"/>
                    <a:pt x="7900" y="1747"/>
                    <a:pt x="8019" y="1747"/>
                  </a:cubicBezTo>
                  <a:cubicBezTo>
                    <a:pt x="8393" y="1747"/>
                    <a:pt x="8766" y="1912"/>
                    <a:pt x="9034" y="2195"/>
                  </a:cubicBezTo>
                  <a:cubicBezTo>
                    <a:pt x="9089" y="2257"/>
                    <a:pt x="9159" y="2286"/>
                    <a:pt x="9230" y="2286"/>
                  </a:cubicBezTo>
                  <a:cubicBezTo>
                    <a:pt x="9297" y="2286"/>
                    <a:pt x="9365" y="2260"/>
                    <a:pt x="9423" y="2210"/>
                  </a:cubicBezTo>
                  <a:cubicBezTo>
                    <a:pt x="9528" y="2105"/>
                    <a:pt x="9528" y="1926"/>
                    <a:pt x="9423" y="1822"/>
                  </a:cubicBezTo>
                  <a:cubicBezTo>
                    <a:pt x="9050" y="1418"/>
                    <a:pt x="8542" y="1195"/>
                    <a:pt x="8019" y="1195"/>
                  </a:cubicBezTo>
                  <a:cubicBezTo>
                    <a:pt x="7915" y="1195"/>
                    <a:pt x="7825" y="1209"/>
                    <a:pt x="7720" y="1225"/>
                  </a:cubicBezTo>
                  <a:cubicBezTo>
                    <a:pt x="7258" y="463"/>
                    <a:pt x="6452" y="0"/>
                    <a:pt x="5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9"/>
          <p:cNvGrpSpPr/>
          <p:nvPr/>
        </p:nvGrpSpPr>
        <p:grpSpPr>
          <a:xfrm>
            <a:off x="1762064" y="3741119"/>
            <a:ext cx="300750" cy="353481"/>
            <a:chOff x="1762064" y="3741119"/>
            <a:chExt cx="300750" cy="353481"/>
          </a:xfrm>
        </p:grpSpPr>
        <p:sp>
          <p:nvSpPr>
            <p:cNvPr id="1081" name="Google Shape;1081;p49"/>
            <p:cNvSpPr/>
            <p:nvPr/>
          </p:nvSpPr>
          <p:spPr>
            <a:xfrm>
              <a:off x="1762064" y="3741119"/>
              <a:ext cx="300750" cy="353481"/>
            </a:xfrm>
            <a:custGeom>
              <a:avLst/>
              <a:gdLst/>
              <a:ahLst/>
              <a:cxnLst/>
              <a:rect l="l" t="t" r="r" b="b"/>
              <a:pathLst>
                <a:path w="12006" h="14111" extrusionOk="0">
                  <a:moveTo>
                    <a:pt x="4048" y="8512"/>
                  </a:moveTo>
                  <a:lnTo>
                    <a:pt x="4048" y="9049"/>
                  </a:lnTo>
                  <a:lnTo>
                    <a:pt x="1374" y="9049"/>
                  </a:lnTo>
                  <a:cubicBezTo>
                    <a:pt x="1225" y="9049"/>
                    <a:pt x="1105" y="9169"/>
                    <a:pt x="1105" y="9318"/>
                  </a:cubicBezTo>
                  <a:lnTo>
                    <a:pt x="1105" y="12916"/>
                  </a:lnTo>
                  <a:lnTo>
                    <a:pt x="553" y="12916"/>
                  </a:lnTo>
                  <a:lnTo>
                    <a:pt x="553" y="8512"/>
                  </a:lnTo>
                  <a:close/>
                  <a:moveTo>
                    <a:pt x="10901" y="8512"/>
                  </a:moveTo>
                  <a:lnTo>
                    <a:pt x="10901" y="9049"/>
                  </a:lnTo>
                  <a:lnTo>
                    <a:pt x="8229" y="9049"/>
                  </a:lnTo>
                  <a:cubicBezTo>
                    <a:pt x="8064" y="9049"/>
                    <a:pt x="7944" y="9169"/>
                    <a:pt x="7944" y="9318"/>
                  </a:cubicBezTo>
                  <a:lnTo>
                    <a:pt x="7944" y="12916"/>
                  </a:lnTo>
                  <a:lnTo>
                    <a:pt x="7392" y="12916"/>
                  </a:lnTo>
                  <a:lnTo>
                    <a:pt x="7392" y="8512"/>
                  </a:lnTo>
                  <a:close/>
                  <a:moveTo>
                    <a:pt x="4615" y="9587"/>
                  </a:moveTo>
                  <a:lnTo>
                    <a:pt x="4615" y="13559"/>
                  </a:lnTo>
                  <a:lnTo>
                    <a:pt x="1658" y="13559"/>
                  </a:lnTo>
                  <a:lnTo>
                    <a:pt x="1658" y="9587"/>
                  </a:lnTo>
                  <a:close/>
                  <a:moveTo>
                    <a:pt x="11454" y="9587"/>
                  </a:moveTo>
                  <a:lnTo>
                    <a:pt x="11454" y="13559"/>
                  </a:lnTo>
                  <a:lnTo>
                    <a:pt x="8497" y="13559"/>
                  </a:lnTo>
                  <a:lnTo>
                    <a:pt x="8497" y="9587"/>
                  </a:lnTo>
                  <a:close/>
                  <a:moveTo>
                    <a:pt x="5555" y="0"/>
                  </a:moveTo>
                  <a:cubicBezTo>
                    <a:pt x="4257" y="0"/>
                    <a:pt x="3152" y="911"/>
                    <a:pt x="2913" y="2165"/>
                  </a:cubicBezTo>
                  <a:cubicBezTo>
                    <a:pt x="2599" y="2180"/>
                    <a:pt x="2315" y="2284"/>
                    <a:pt x="2061" y="2463"/>
                  </a:cubicBezTo>
                  <a:cubicBezTo>
                    <a:pt x="1942" y="2553"/>
                    <a:pt x="1912" y="2732"/>
                    <a:pt x="2001" y="2852"/>
                  </a:cubicBezTo>
                  <a:cubicBezTo>
                    <a:pt x="2055" y="2924"/>
                    <a:pt x="2137" y="2964"/>
                    <a:pt x="2220" y="2964"/>
                  </a:cubicBezTo>
                  <a:cubicBezTo>
                    <a:pt x="2274" y="2964"/>
                    <a:pt x="2328" y="2947"/>
                    <a:pt x="2375" y="2911"/>
                  </a:cubicBezTo>
                  <a:cubicBezTo>
                    <a:pt x="2569" y="2778"/>
                    <a:pt x="2778" y="2718"/>
                    <a:pt x="3002" y="2718"/>
                  </a:cubicBezTo>
                  <a:lnTo>
                    <a:pt x="3106" y="2718"/>
                  </a:lnTo>
                  <a:cubicBezTo>
                    <a:pt x="3116" y="2719"/>
                    <a:pt x="3126" y="2719"/>
                    <a:pt x="3136" y="2719"/>
                  </a:cubicBezTo>
                  <a:cubicBezTo>
                    <a:pt x="3287" y="2719"/>
                    <a:pt x="3406" y="2619"/>
                    <a:pt x="3420" y="2479"/>
                  </a:cubicBezTo>
                  <a:cubicBezTo>
                    <a:pt x="3540" y="1374"/>
                    <a:pt x="4450" y="552"/>
                    <a:pt x="5555" y="552"/>
                  </a:cubicBezTo>
                  <a:cubicBezTo>
                    <a:pt x="6377" y="552"/>
                    <a:pt x="7108" y="1016"/>
                    <a:pt x="7482" y="1747"/>
                  </a:cubicBezTo>
                  <a:cubicBezTo>
                    <a:pt x="7530" y="1842"/>
                    <a:pt x="7616" y="1891"/>
                    <a:pt x="7717" y="1891"/>
                  </a:cubicBezTo>
                  <a:cubicBezTo>
                    <a:pt x="7742" y="1891"/>
                    <a:pt x="7768" y="1888"/>
                    <a:pt x="7795" y="1882"/>
                  </a:cubicBezTo>
                  <a:cubicBezTo>
                    <a:pt x="7930" y="1852"/>
                    <a:pt x="8049" y="1836"/>
                    <a:pt x="8183" y="1836"/>
                  </a:cubicBezTo>
                  <a:cubicBezTo>
                    <a:pt x="8990" y="1836"/>
                    <a:pt x="9706" y="2539"/>
                    <a:pt x="9706" y="3345"/>
                  </a:cubicBezTo>
                  <a:cubicBezTo>
                    <a:pt x="9706" y="4166"/>
                    <a:pt x="9005" y="4853"/>
                    <a:pt x="8183" y="4853"/>
                  </a:cubicBezTo>
                  <a:lnTo>
                    <a:pt x="6093" y="4853"/>
                  </a:lnTo>
                  <a:lnTo>
                    <a:pt x="6093" y="4002"/>
                  </a:lnTo>
                  <a:lnTo>
                    <a:pt x="6242" y="4151"/>
                  </a:lnTo>
                  <a:cubicBezTo>
                    <a:pt x="6295" y="4203"/>
                    <a:pt x="6366" y="4229"/>
                    <a:pt x="6437" y="4229"/>
                  </a:cubicBezTo>
                  <a:cubicBezTo>
                    <a:pt x="6508" y="4229"/>
                    <a:pt x="6578" y="4203"/>
                    <a:pt x="6630" y="4151"/>
                  </a:cubicBezTo>
                  <a:cubicBezTo>
                    <a:pt x="6735" y="4046"/>
                    <a:pt x="6735" y="3867"/>
                    <a:pt x="6630" y="3763"/>
                  </a:cubicBezTo>
                  <a:lnTo>
                    <a:pt x="6019" y="3150"/>
                  </a:lnTo>
                  <a:cubicBezTo>
                    <a:pt x="5966" y="3091"/>
                    <a:pt x="5895" y="3061"/>
                    <a:pt x="5824" y="3061"/>
                  </a:cubicBezTo>
                  <a:cubicBezTo>
                    <a:pt x="5753" y="3061"/>
                    <a:pt x="5682" y="3091"/>
                    <a:pt x="5630" y="3150"/>
                  </a:cubicBezTo>
                  <a:lnTo>
                    <a:pt x="5003" y="3763"/>
                  </a:lnTo>
                  <a:cubicBezTo>
                    <a:pt x="4898" y="3867"/>
                    <a:pt x="4898" y="4046"/>
                    <a:pt x="5003" y="4151"/>
                  </a:cubicBezTo>
                  <a:cubicBezTo>
                    <a:pt x="5055" y="4203"/>
                    <a:pt x="5126" y="4229"/>
                    <a:pt x="5197" y="4229"/>
                  </a:cubicBezTo>
                  <a:cubicBezTo>
                    <a:pt x="5268" y="4229"/>
                    <a:pt x="5339" y="4203"/>
                    <a:pt x="5391" y="4151"/>
                  </a:cubicBezTo>
                  <a:lnTo>
                    <a:pt x="5541" y="4002"/>
                  </a:lnTo>
                  <a:lnTo>
                    <a:pt x="5541" y="4853"/>
                  </a:lnTo>
                  <a:lnTo>
                    <a:pt x="3002" y="4853"/>
                  </a:lnTo>
                  <a:cubicBezTo>
                    <a:pt x="2778" y="4853"/>
                    <a:pt x="2554" y="4779"/>
                    <a:pt x="2360" y="4644"/>
                  </a:cubicBezTo>
                  <a:cubicBezTo>
                    <a:pt x="2309" y="4605"/>
                    <a:pt x="2247" y="4586"/>
                    <a:pt x="2185" y="4586"/>
                  </a:cubicBezTo>
                  <a:cubicBezTo>
                    <a:pt x="2103" y="4586"/>
                    <a:pt x="2023" y="4621"/>
                    <a:pt x="1971" y="4689"/>
                  </a:cubicBezTo>
                  <a:cubicBezTo>
                    <a:pt x="1882" y="4823"/>
                    <a:pt x="1912" y="4988"/>
                    <a:pt x="2031" y="5077"/>
                  </a:cubicBezTo>
                  <a:cubicBezTo>
                    <a:pt x="2315" y="5301"/>
                    <a:pt x="2658" y="5406"/>
                    <a:pt x="3002" y="5406"/>
                  </a:cubicBezTo>
                  <a:lnTo>
                    <a:pt x="5541" y="5406"/>
                  </a:lnTo>
                  <a:lnTo>
                    <a:pt x="5541" y="6465"/>
                  </a:lnTo>
                  <a:lnTo>
                    <a:pt x="2300" y="6465"/>
                  </a:lnTo>
                  <a:cubicBezTo>
                    <a:pt x="2151" y="6465"/>
                    <a:pt x="2017" y="6600"/>
                    <a:pt x="2017" y="6750"/>
                  </a:cubicBezTo>
                  <a:lnTo>
                    <a:pt x="2017" y="7959"/>
                  </a:lnTo>
                  <a:lnTo>
                    <a:pt x="269" y="7959"/>
                  </a:lnTo>
                  <a:cubicBezTo>
                    <a:pt x="120" y="7959"/>
                    <a:pt x="0" y="8078"/>
                    <a:pt x="0" y="8243"/>
                  </a:cubicBezTo>
                  <a:lnTo>
                    <a:pt x="0" y="13185"/>
                  </a:lnTo>
                  <a:cubicBezTo>
                    <a:pt x="0" y="13334"/>
                    <a:pt x="120" y="13469"/>
                    <a:pt x="269" y="13469"/>
                  </a:cubicBezTo>
                  <a:lnTo>
                    <a:pt x="1105" y="13469"/>
                  </a:lnTo>
                  <a:lnTo>
                    <a:pt x="1105" y="13842"/>
                  </a:lnTo>
                  <a:cubicBezTo>
                    <a:pt x="1105" y="13991"/>
                    <a:pt x="1225" y="14111"/>
                    <a:pt x="1374" y="14111"/>
                  </a:cubicBezTo>
                  <a:lnTo>
                    <a:pt x="4884" y="14111"/>
                  </a:lnTo>
                  <a:cubicBezTo>
                    <a:pt x="5047" y="14111"/>
                    <a:pt x="5167" y="13991"/>
                    <a:pt x="5167" y="13842"/>
                  </a:cubicBezTo>
                  <a:lnTo>
                    <a:pt x="5167" y="9318"/>
                  </a:lnTo>
                  <a:cubicBezTo>
                    <a:pt x="5167" y="9169"/>
                    <a:pt x="5047" y="9049"/>
                    <a:pt x="4884" y="9049"/>
                  </a:cubicBezTo>
                  <a:lnTo>
                    <a:pt x="4599" y="9049"/>
                  </a:lnTo>
                  <a:lnTo>
                    <a:pt x="4599" y="8243"/>
                  </a:lnTo>
                  <a:cubicBezTo>
                    <a:pt x="4599" y="8078"/>
                    <a:pt x="4480" y="7959"/>
                    <a:pt x="4331" y="7959"/>
                  </a:cubicBezTo>
                  <a:lnTo>
                    <a:pt x="2569" y="7959"/>
                  </a:lnTo>
                  <a:lnTo>
                    <a:pt x="2569" y="7018"/>
                  </a:lnTo>
                  <a:lnTo>
                    <a:pt x="8870" y="7018"/>
                  </a:lnTo>
                  <a:lnTo>
                    <a:pt x="8870" y="7959"/>
                  </a:lnTo>
                  <a:lnTo>
                    <a:pt x="7108" y="7959"/>
                  </a:lnTo>
                  <a:cubicBezTo>
                    <a:pt x="6959" y="7959"/>
                    <a:pt x="6839" y="8078"/>
                    <a:pt x="6839" y="8243"/>
                  </a:cubicBezTo>
                  <a:lnTo>
                    <a:pt x="6839" y="13185"/>
                  </a:lnTo>
                  <a:cubicBezTo>
                    <a:pt x="6839" y="13334"/>
                    <a:pt x="6959" y="13469"/>
                    <a:pt x="7108" y="13469"/>
                  </a:cubicBezTo>
                  <a:lnTo>
                    <a:pt x="7944" y="13469"/>
                  </a:lnTo>
                  <a:lnTo>
                    <a:pt x="7944" y="13842"/>
                  </a:lnTo>
                  <a:cubicBezTo>
                    <a:pt x="7944" y="13991"/>
                    <a:pt x="8064" y="14111"/>
                    <a:pt x="8229" y="14111"/>
                  </a:cubicBezTo>
                  <a:lnTo>
                    <a:pt x="11737" y="14111"/>
                  </a:lnTo>
                  <a:cubicBezTo>
                    <a:pt x="11887" y="14111"/>
                    <a:pt x="12006" y="13991"/>
                    <a:pt x="12006" y="13842"/>
                  </a:cubicBezTo>
                  <a:lnTo>
                    <a:pt x="12006" y="9318"/>
                  </a:lnTo>
                  <a:cubicBezTo>
                    <a:pt x="12006" y="9169"/>
                    <a:pt x="11887" y="9049"/>
                    <a:pt x="11737" y="9049"/>
                  </a:cubicBezTo>
                  <a:lnTo>
                    <a:pt x="11439" y="9049"/>
                  </a:lnTo>
                  <a:lnTo>
                    <a:pt x="11439" y="8243"/>
                  </a:lnTo>
                  <a:cubicBezTo>
                    <a:pt x="11439" y="8078"/>
                    <a:pt x="11319" y="7959"/>
                    <a:pt x="11170" y="7959"/>
                  </a:cubicBezTo>
                  <a:lnTo>
                    <a:pt x="9423" y="7959"/>
                  </a:lnTo>
                  <a:lnTo>
                    <a:pt x="9423" y="6750"/>
                  </a:lnTo>
                  <a:cubicBezTo>
                    <a:pt x="9423" y="6600"/>
                    <a:pt x="9288" y="6465"/>
                    <a:pt x="9139" y="6465"/>
                  </a:cubicBezTo>
                  <a:lnTo>
                    <a:pt x="6093" y="6465"/>
                  </a:lnTo>
                  <a:lnTo>
                    <a:pt x="6093" y="5406"/>
                  </a:lnTo>
                  <a:lnTo>
                    <a:pt x="8183" y="5406"/>
                  </a:lnTo>
                  <a:cubicBezTo>
                    <a:pt x="9304" y="5406"/>
                    <a:pt x="10259" y="4464"/>
                    <a:pt x="10259" y="3345"/>
                  </a:cubicBezTo>
                  <a:cubicBezTo>
                    <a:pt x="10259" y="2225"/>
                    <a:pt x="9304" y="1284"/>
                    <a:pt x="8183" y="1284"/>
                  </a:cubicBezTo>
                  <a:cubicBezTo>
                    <a:pt x="8079" y="1284"/>
                    <a:pt x="7974" y="1284"/>
                    <a:pt x="7870" y="1299"/>
                  </a:cubicBezTo>
                  <a:cubicBezTo>
                    <a:pt x="7377" y="492"/>
                    <a:pt x="6511" y="0"/>
                    <a:pt x="5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815922" y="3995827"/>
              <a:ext cx="30336" cy="13878"/>
            </a:xfrm>
            <a:custGeom>
              <a:avLst/>
              <a:gdLst/>
              <a:ahLst/>
              <a:cxnLst/>
              <a:rect l="l" t="t" r="r" b="b"/>
              <a:pathLst>
                <a:path w="1211" h="554" extrusionOk="0">
                  <a:moveTo>
                    <a:pt x="285" y="1"/>
                  </a:moveTo>
                  <a:cubicBezTo>
                    <a:pt x="136" y="1"/>
                    <a:pt x="1" y="120"/>
                    <a:pt x="1" y="285"/>
                  </a:cubicBezTo>
                  <a:cubicBezTo>
                    <a:pt x="1" y="434"/>
                    <a:pt x="136" y="554"/>
                    <a:pt x="285" y="554"/>
                  </a:cubicBezTo>
                  <a:lnTo>
                    <a:pt x="942" y="554"/>
                  </a:lnTo>
                  <a:cubicBezTo>
                    <a:pt x="1091" y="554"/>
                    <a:pt x="1211" y="434"/>
                    <a:pt x="1211" y="285"/>
                  </a:cubicBezTo>
                  <a:cubicBezTo>
                    <a:pt x="1211" y="120"/>
                    <a:pt x="1091" y="1"/>
                    <a:pt x="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815922" y="4027992"/>
              <a:ext cx="48296" cy="13878"/>
            </a:xfrm>
            <a:custGeom>
              <a:avLst/>
              <a:gdLst/>
              <a:ahLst/>
              <a:cxnLst/>
              <a:rect l="l" t="t" r="r" b="b"/>
              <a:pathLst>
                <a:path w="1928" h="554" extrusionOk="0">
                  <a:moveTo>
                    <a:pt x="285" y="1"/>
                  </a:moveTo>
                  <a:cubicBezTo>
                    <a:pt x="136" y="1"/>
                    <a:pt x="1" y="136"/>
                    <a:pt x="1" y="285"/>
                  </a:cubicBezTo>
                  <a:cubicBezTo>
                    <a:pt x="1" y="434"/>
                    <a:pt x="136" y="554"/>
                    <a:pt x="285" y="554"/>
                  </a:cubicBezTo>
                  <a:lnTo>
                    <a:pt x="1659" y="554"/>
                  </a:lnTo>
                  <a:cubicBezTo>
                    <a:pt x="1808" y="554"/>
                    <a:pt x="1927" y="434"/>
                    <a:pt x="1927" y="285"/>
                  </a:cubicBezTo>
                  <a:cubicBezTo>
                    <a:pt x="1927" y="136"/>
                    <a:pt x="1808" y="1"/>
                    <a:pt x="1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815922" y="4053442"/>
              <a:ext cx="31087" cy="13878"/>
            </a:xfrm>
            <a:custGeom>
              <a:avLst/>
              <a:gdLst/>
              <a:ahLst/>
              <a:cxnLst/>
              <a:rect l="l" t="t" r="r" b="b"/>
              <a:pathLst>
                <a:path w="1241" h="554" extrusionOk="0">
                  <a:moveTo>
                    <a:pt x="285" y="0"/>
                  </a:moveTo>
                  <a:cubicBezTo>
                    <a:pt x="136" y="0"/>
                    <a:pt x="1" y="135"/>
                    <a:pt x="1" y="284"/>
                  </a:cubicBezTo>
                  <a:cubicBezTo>
                    <a:pt x="1" y="434"/>
                    <a:pt x="136" y="553"/>
                    <a:pt x="285" y="553"/>
                  </a:cubicBezTo>
                  <a:lnTo>
                    <a:pt x="972" y="553"/>
                  </a:lnTo>
                  <a:cubicBezTo>
                    <a:pt x="1121" y="553"/>
                    <a:pt x="1241" y="434"/>
                    <a:pt x="1241" y="284"/>
                  </a:cubicBezTo>
                  <a:cubicBezTo>
                    <a:pt x="1241" y="135"/>
                    <a:pt x="1121" y="0"/>
                    <a:pt x="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988391" y="3995827"/>
              <a:ext cx="29935" cy="13878"/>
            </a:xfrm>
            <a:custGeom>
              <a:avLst/>
              <a:gdLst/>
              <a:ahLst/>
              <a:cxnLst/>
              <a:rect l="l" t="t" r="r" b="b"/>
              <a:pathLst>
                <a:path w="1195" h="554" extrusionOk="0">
                  <a:moveTo>
                    <a:pt x="269" y="1"/>
                  </a:moveTo>
                  <a:cubicBezTo>
                    <a:pt x="119" y="1"/>
                    <a:pt x="0" y="120"/>
                    <a:pt x="0" y="285"/>
                  </a:cubicBezTo>
                  <a:cubicBezTo>
                    <a:pt x="0" y="434"/>
                    <a:pt x="119" y="554"/>
                    <a:pt x="269" y="554"/>
                  </a:cubicBezTo>
                  <a:lnTo>
                    <a:pt x="926" y="554"/>
                  </a:lnTo>
                  <a:cubicBezTo>
                    <a:pt x="1075" y="554"/>
                    <a:pt x="1195" y="434"/>
                    <a:pt x="1195" y="285"/>
                  </a:cubicBezTo>
                  <a:cubicBezTo>
                    <a:pt x="1195" y="120"/>
                    <a:pt x="1075" y="1"/>
                    <a:pt x="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988391" y="4027992"/>
              <a:ext cx="48246" cy="13878"/>
            </a:xfrm>
            <a:custGeom>
              <a:avLst/>
              <a:gdLst/>
              <a:ahLst/>
              <a:cxnLst/>
              <a:rect l="l" t="t" r="r" b="b"/>
              <a:pathLst>
                <a:path w="1926" h="554" extrusionOk="0">
                  <a:moveTo>
                    <a:pt x="269" y="1"/>
                  </a:moveTo>
                  <a:cubicBezTo>
                    <a:pt x="119" y="1"/>
                    <a:pt x="0" y="136"/>
                    <a:pt x="0" y="285"/>
                  </a:cubicBezTo>
                  <a:cubicBezTo>
                    <a:pt x="0" y="434"/>
                    <a:pt x="119" y="554"/>
                    <a:pt x="269" y="554"/>
                  </a:cubicBezTo>
                  <a:lnTo>
                    <a:pt x="1643" y="554"/>
                  </a:lnTo>
                  <a:cubicBezTo>
                    <a:pt x="1792" y="554"/>
                    <a:pt x="1926" y="434"/>
                    <a:pt x="1926" y="285"/>
                  </a:cubicBezTo>
                  <a:cubicBezTo>
                    <a:pt x="1926" y="136"/>
                    <a:pt x="1792" y="1"/>
                    <a:pt x="1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988391" y="4053442"/>
              <a:ext cx="31037" cy="13878"/>
            </a:xfrm>
            <a:custGeom>
              <a:avLst/>
              <a:gdLst/>
              <a:ahLst/>
              <a:cxnLst/>
              <a:rect l="l" t="t" r="r" b="b"/>
              <a:pathLst>
                <a:path w="1239" h="554" extrusionOk="0">
                  <a:moveTo>
                    <a:pt x="269" y="0"/>
                  </a:moveTo>
                  <a:cubicBezTo>
                    <a:pt x="119" y="0"/>
                    <a:pt x="0" y="135"/>
                    <a:pt x="0" y="284"/>
                  </a:cubicBezTo>
                  <a:cubicBezTo>
                    <a:pt x="0" y="434"/>
                    <a:pt x="119" y="553"/>
                    <a:pt x="269" y="553"/>
                  </a:cubicBezTo>
                  <a:lnTo>
                    <a:pt x="956" y="553"/>
                  </a:lnTo>
                  <a:cubicBezTo>
                    <a:pt x="1105" y="553"/>
                    <a:pt x="1239" y="434"/>
                    <a:pt x="1239" y="284"/>
                  </a:cubicBezTo>
                  <a:cubicBezTo>
                    <a:pt x="1239" y="135"/>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796107" y="3829069"/>
              <a:ext cx="14504" cy="13702"/>
            </a:xfrm>
            <a:custGeom>
              <a:avLst/>
              <a:gdLst/>
              <a:ahLst/>
              <a:cxnLst/>
              <a:rect l="l" t="t" r="r" b="b"/>
              <a:pathLst>
                <a:path w="579" h="547" extrusionOk="0">
                  <a:moveTo>
                    <a:pt x="302" y="0"/>
                  </a:moveTo>
                  <a:cubicBezTo>
                    <a:pt x="239" y="0"/>
                    <a:pt x="175" y="23"/>
                    <a:pt x="120" y="73"/>
                  </a:cubicBezTo>
                  <a:cubicBezTo>
                    <a:pt x="15" y="163"/>
                    <a:pt x="1" y="312"/>
                    <a:pt x="75" y="431"/>
                  </a:cubicBezTo>
                  <a:cubicBezTo>
                    <a:pt x="126" y="511"/>
                    <a:pt x="209" y="547"/>
                    <a:pt x="293" y="547"/>
                  </a:cubicBezTo>
                  <a:cubicBezTo>
                    <a:pt x="430" y="547"/>
                    <a:pt x="568" y="449"/>
                    <a:pt x="568" y="282"/>
                  </a:cubicBezTo>
                  <a:cubicBezTo>
                    <a:pt x="578" y="116"/>
                    <a:pt x="44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9"/>
          <p:cNvGrpSpPr/>
          <p:nvPr/>
        </p:nvGrpSpPr>
        <p:grpSpPr>
          <a:xfrm>
            <a:off x="2493725" y="3741119"/>
            <a:ext cx="353130" cy="353481"/>
            <a:chOff x="2493725" y="3741119"/>
            <a:chExt cx="353130" cy="353481"/>
          </a:xfrm>
        </p:grpSpPr>
        <p:sp>
          <p:nvSpPr>
            <p:cNvPr id="1090" name="Google Shape;1090;p49"/>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49"/>
          <p:cNvGrpSpPr/>
          <p:nvPr/>
        </p:nvGrpSpPr>
        <p:grpSpPr>
          <a:xfrm>
            <a:off x="3251562" y="3748584"/>
            <a:ext cx="353130" cy="338551"/>
            <a:chOff x="3251562" y="3748584"/>
            <a:chExt cx="353130" cy="338551"/>
          </a:xfrm>
        </p:grpSpPr>
        <p:sp>
          <p:nvSpPr>
            <p:cNvPr id="1094" name="Google Shape;1094;p49"/>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 name="Google Shape;1095;p49"/>
            <p:cNvGrpSpPr/>
            <p:nvPr/>
          </p:nvGrpSpPr>
          <p:grpSpPr>
            <a:xfrm>
              <a:off x="3453540" y="3916694"/>
              <a:ext cx="151152" cy="170440"/>
              <a:chOff x="3453540" y="3916694"/>
              <a:chExt cx="151152" cy="170440"/>
            </a:xfrm>
          </p:grpSpPr>
          <p:sp>
            <p:nvSpPr>
              <p:cNvPr id="1096" name="Google Shape;1096;p49"/>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 name="Google Shape;1098;p49"/>
          <p:cNvGrpSpPr/>
          <p:nvPr/>
        </p:nvGrpSpPr>
        <p:grpSpPr>
          <a:xfrm>
            <a:off x="4020272" y="3731374"/>
            <a:ext cx="350875" cy="353506"/>
            <a:chOff x="4020272" y="3731374"/>
            <a:chExt cx="350875" cy="353506"/>
          </a:xfrm>
        </p:grpSpPr>
        <p:sp>
          <p:nvSpPr>
            <p:cNvPr id="1099" name="Google Shape;1099;p49"/>
            <p:cNvSpPr/>
            <p:nvPr/>
          </p:nvSpPr>
          <p:spPr>
            <a:xfrm>
              <a:off x="4020272" y="3849936"/>
              <a:ext cx="124574" cy="118236"/>
            </a:xfrm>
            <a:custGeom>
              <a:avLst/>
              <a:gdLst/>
              <a:ahLst/>
              <a:cxnLst/>
              <a:rect l="l" t="t" r="r" b="b"/>
              <a:pathLst>
                <a:path w="4973" h="4720" extrusionOk="0">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4111153" y="3731374"/>
              <a:ext cx="154884" cy="237725"/>
            </a:xfrm>
            <a:custGeom>
              <a:avLst/>
              <a:gdLst/>
              <a:ahLst/>
              <a:cxnLst/>
              <a:rect l="l" t="t" r="r" b="b"/>
              <a:pathLst>
                <a:path w="6183" h="9490" extrusionOk="0">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4158272" y="4051063"/>
              <a:ext cx="15381" cy="13778"/>
            </a:xfrm>
            <a:custGeom>
              <a:avLst/>
              <a:gdLst/>
              <a:ahLst/>
              <a:cxnLst/>
              <a:rect l="l" t="t" r="r" b="b"/>
              <a:pathLst>
                <a:path w="614" h="550" extrusionOk="0">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4132471" y="3990993"/>
              <a:ext cx="114854" cy="93887"/>
            </a:xfrm>
            <a:custGeom>
              <a:avLst/>
              <a:gdLst/>
              <a:ahLst/>
              <a:cxnLst/>
              <a:rect l="l" t="t" r="r" b="b"/>
              <a:pathLst>
                <a:path w="4585" h="3748" extrusionOk="0">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4158272" y="4011008"/>
              <a:ext cx="15431" cy="13702"/>
            </a:xfrm>
            <a:custGeom>
              <a:avLst/>
              <a:gdLst/>
              <a:ahLst/>
              <a:cxnLst/>
              <a:rect l="l" t="t" r="r" b="b"/>
              <a:pathLst>
                <a:path w="616" h="547" extrusionOk="0">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4231243" y="3850337"/>
              <a:ext cx="139904" cy="117835"/>
            </a:xfrm>
            <a:custGeom>
              <a:avLst/>
              <a:gdLst/>
              <a:ahLst/>
              <a:cxnLst/>
              <a:rect l="l" t="t" r="r" b="b"/>
              <a:pathLst>
                <a:path w="5585" h="4704" extrusionOk="0">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4293317" y="3850262"/>
              <a:ext cx="15756" cy="13702"/>
            </a:xfrm>
            <a:custGeom>
              <a:avLst/>
              <a:gdLst/>
              <a:ahLst/>
              <a:cxnLst/>
              <a:rect l="l" t="t" r="r" b="b"/>
              <a:pathLst>
                <a:path w="629" h="547" extrusionOk="0">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4270496" y="3986484"/>
              <a:ext cx="67359" cy="73447"/>
            </a:xfrm>
            <a:custGeom>
              <a:avLst/>
              <a:gdLst/>
              <a:ahLst/>
              <a:cxnLst/>
              <a:rect l="l" t="t" r="r" b="b"/>
              <a:pathLst>
                <a:path w="2689" h="2932" extrusionOk="0">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4043067" y="3986484"/>
              <a:ext cx="67359" cy="73447"/>
            </a:xfrm>
            <a:custGeom>
              <a:avLst/>
              <a:gdLst/>
              <a:ahLst/>
              <a:cxnLst/>
              <a:rect l="l" t="t" r="r" b="b"/>
              <a:pathLst>
                <a:path w="2689" h="2932" extrusionOk="0">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49"/>
          <p:cNvGrpSpPr/>
          <p:nvPr/>
        </p:nvGrpSpPr>
        <p:grpSpPr>
          <a:xfrm>
            <a:off x="4790083" y="3741119"/>
            <a:ext cx="288050" cy="353481"/>
            <a:chOff x="4790083" y="3741119"/>
            <a:chExt cx="288050" cy="353481"/>
          </a:xfrm>
        </p:grpSpPr>
        <p:sp>
          <p:nvSpPr>
            <p:cNvPr id="1109" name="Google Shape;1109;p49"/>
            <p:cNvSpPr/>
            <p:nvPr/>
          </p:nvSpPr>
          <p:spPr>
            <a:xfrm>
              <a:off x="4790083" y="3741119"/>
              <a:ext cx="288050" cy="353481"/>
            </a:xfrm>
            <a:custGeom>
              <a:avLst/>
              <a:gdLst/>
              <a:ahLst/>
              <a:cxnLst/>
              <a:rect l="l" t="t" r="r" b="b"/>
              <a:pathLst>
                <a:path w="11499" h="14111" extrusionOk="0">
                  <a:moveTo>
                    <a:pt x="5406" y="552"/>
                  </a:moveTo>
                  <a:cubicBezTo>
                    <a:pt x="6511" y="552"/>
                    <a:pt x="7511" y="1165"/>
                    <a:pt x="8004" y="2165"/>
                  </a:cubicBezTo>
                  <a:cubicBezTo>
                    <a:pt x="8050" y="2258"/>
                    <a:pt x="8141" y="2314"/>
                    <a:pt x="8243" y="2314"/>
                  </a:cubicBezTo>
                  <a:cubicBezTo>
                    <a:pt x="8272" y="2314"/>
                    <a:pt x="8302" y="2310"/>
                    <a:pt x="8332" y="2300"/>
                  </a:cubicBezTo>
                  <a:cubicBezTo>
                    <a:pt x="8496" y="2254"/>
                    <a:pt x="8691" y="2240"/>
                    <a:pt x="8870" y="2240"/>
                  </a:cubicBezTo>
                  <a:cubicBezTo>
                    <a:pt x="9408" y="2240"/>
                    <a:pt x="9930" y="2463"/>
                    <a:pt x="10333" y="2852"/>
                  </a:cubicBezTo>
                  <a:cubicBezTo>
                    <a:pt x="10722" y="3255"/>
                    <a:pt x="10945" y="3763"/>
                    <a:pt x="10945" y="4315"/>
                  </a:cubicBezTo>
                  <a:cubicBezTo>
                    <a:pt x="10945" y="4838"/>
                    <a:pt x="10736" y="5346"/>
                    <a:pt x="10348" y="5749"/>
                  </a:cubicBezTo>
                  <a:cubicBezTo>
                    <a:pt x="9975" y="6137"/>
                    <a:pt x="9452" y="6376"/>
                    <a:pt x="8914" y="6391"/>
                  </a:cubicBezTo>
                  <a:lnTo>
                    <a:pt x="8213" y="6391"/>
                  </a:lnTo>
                  <a:cubicBezTo>
                    <a:pt x="8197" y="6272"/>
                    <a:pt x="8183" y="6152"/>
                    <a:pt x="8153" y="6047"/>
                  </a:cubicBezTo>
                  <a:cubicBezTo>
                    <a:pt x="8117" y="5918"/>
                    <a:pt x="7998" y="5835"/>
                    <a:pt x="7876" y="5835"/>
                  </a:cubicBezTo>
                  <a:cubicBezTo>
                    <a:pt x="7844" y="5835"/>
                    <a:pt x="7811" y="5841"/>
                    <a:pt x="7779" y="5854"/>
                  </a:cubicBezTo>
                  <a:cubicBezTo>
                    <a:pt x="7744" y="5870"/>
                    <a:pt x="7707" y="5877"/>
                    <a:pt x="7670" y="5877"/>
                  </a:cubicBezTo>
                  <a:cubicBezTo>
                    <a:pt x="7571" y="5877"/>
                    <a:pt x="7476" y="5822"/>
                    <a:pt x="7421" y="5734"/>
                  </a:cubicBezTo>
                  <a:cubicBezTo>
                    <a:pt x="7347" y="5599"/>
                    <a:pt x="7377" y="5436"/>
                    <a:pt x="7496" y="5346"/>
                  </a:cubicBezTo>
                  <a:cubicBezTo>
                    <a:pt x="7616" y="5256"/>
                    <a:pt x="7630" y="5047"/>
                    <a:pt x="7511" y="4942"/>
                  </a:cubicBezTo>
                  <a:cubicBezTo>
                    <a:pt x="7317" y="4749"/>
                    <a:pt x="7092" y="4584"/>
                    <a:pt x="6854" y="4464"/>
                  </a:cubicBezTo>
                  <a:cubicBezTo>
                    <a:pt x="6720" y="4405"/>
                    <a:pt x="6585" y="4360"/>
                    <a:pt x="6435" y="4315"/>
                  </a:cubicBezTo>
                  <a:cubicBezTo>
                    <a:pt x="6414" y="4309"/>
                    <a:pt x="6393" y="4306"/>
                    <a:pt x="6371" y="4306"/>
                  </a:cubicBezTo>
                  <a:cubicBezTo>
                    <a:pt x="6242" y="4306"/>
                    <a:pt x="6118" y="4414"/>
                    <a:pt x="6093" y="4554"/>
                  </a:cubicBezTo>
                  <a:cubicBezTo>
                    <a:pt x="6077" y="4689"/>
                    <a:pt x="5958" y="4808"/>
                    <a:pt x="5808" y="4808"/>
                  </a:cubicBezTo>
                  <a:cubicBezTo>
                    <a:pt x="5659" y="4808"/>
                    <a:pt x="5540" y="4689"/>
                    <a:pt x="5510" y="4554"/>
                  </a:cubicBezTo>
                  <a:cubicBezTo>
                    <a:pt x="5497" y="4414"/>
                    <a:pt x="5374" y="4306"/>
                    <a:pt x="5236" y="4306"/>
                  </a:cubicBezTo>
                  <a:cubicBezTo>
                    <a:pt x="5213" y="4306"/>
                    <a:pt x="5190" y="4309"/>
                    <a:pt x="5167" y="4315"/>
                  </a:cubicBezTo>
                  <a:cubicBezTo>
                    <a:pt x="5032" y="4360"/>
                    <a:pt x="4912" y="4405"/>
                    <a:pt x="4793" y="4464"/>
                  </a:cubicBezTo>
                  <a:cubicBezTo>
                    <a:pt x="4524" y="4570"/>
                    <a:pt x="4301" y="4733"/>
                    <a:pt x="4092" y="4942"/>
                  </a:cubicBezTo>
                  <a:cubicBezTo>
                    <a:pt x="3972" y="5047"/>
                    <a:pt x="3987" y="5256"/>
                    <a:pt x="4122" y="5346"/>
                  </a:cubicBezTo>
                  <a:cubicBezTo>
                    <a:pt x="4241" y="5436"/>
                    <a:pt x="4271" y="5599"/>
                    <a:pt x="4196" y="5734"/>
                  </a:cubicBezTo>
                  <a:cubicBezTo>
                    <a:pt x="4141" y="5822"/>
                    <a:pt x="4039" y="5877"/>
                    <a:pt x="3940" y="5877"/>
                  </a:cubicBezTo>
                  <a:cubicBezTo>
                    <a:pt x="3904" y="5877"/>
                    <a:pt x="3869" y="5870"/>
                    <a:pt x="3837" y="5854"/>
                  </a:cubicBezTo>
                  <a:cubicBezTo>
                    <a:pt x="3803" y="5841"/>
                    <a:pt x="3767" y="5835"/>
                    <a:pt x="3733" y="5835"/>
                  </a:cubicBezTo>
                  <a:cubicBezTo>
                    <a:pt x="3605" y="5835"/>
                    <a:pt x="3488" y="5918"/>
                    <a:pt x="3465" y="6047"/>
                  </a:cubicBezTo>
                  <a:cubicBezTo>
                    <a:pt x="3435" y="6152"/>
                    <a:pt x="3405" y="6272"/>
                    <a:pt x="3389" y="6391"/>
                  </a:cubicBezTo>
                  <a:lnTo>
                    <a:pt x="2075" y="6391"/>
                  </a:lnTo>
                  <a:cubicBezTo>
                    <a:pt x="1239" y="6391"/>
                    <a:pt x="552" y="5719"/>
                    <a:pt x="552" y="4883"/>
                  </a:cubicBezTo>
                  <a:cubicBezTo>
                    <a:pt x="552" y="4062"/>
                    <a:pt x="1225" y="3389"/>
                    <a:pt x="2045" y="3389"/>
                  </a:cubicBezTo>
                  <a:cubicBezTo>
                    <a:pt x="2105" y="3389"/>
                    <a:pt x="2150" y="3389"/>
                    <a:pt x="2195" y="3405"/>
                  </a:cubicBezTo>
                  <a:cubicBezTo>
                    <a:pt x="2203" y="3406"/>
                    <a:pt x="2211" y="3406"/>
                    <a:pt x="2219" y="3406"/>
                  </a:cubicBezTo>
                  <a:cubicBezTo>
                    <a:pt x="2358" y="3406"/>
                    <a:pt x="2481" y="3292"/>
                    <a:pt x="2509" y="3150"/>
                  </a:cubicBezTo>
                  <a:cubicBezTo>
                    <a:pt x="2658" y="1673"/>
                    <a:pt x="3912" y="552"/>
                    <a:pt x="5406" y="552"/>
                  </a:cubicBezTo>
                  <a:close/>
                  <a:moveTo>
                    <a:pt x="6541" y="4928"/>
                  </a:moveTo>
                  <a:cubicBezTo>
                    <a:pt x="6570" y="4942"/>
                    <a:pt x="6615" y="4958"/>
                    <a:pt x="6645" y="4988"/>
                  </a:cubicBezTo>
                  <a:cubicBezTo>
                    <a:pt x="6750" y="5032"/>
                    <a:pt x="6839" y="5092"/>
                    <a:pt x="6943" y="5167"/>
                  </a:cubicBezTo>
                  <a:cubicBezTo>
                    <a:pt x="6794" y="5420"/>
                    <a:pt x="6794" y="5749"/>
                    <a:pt x="6943" y="6003"/>
                  </a:cubicBezTo>
                  <a:cubicBezTo>
                    <a:pt x="7092" y="6272"/>
                    <a:pt x="7377" y="6435"/>
                    <a:pt x="7675" y="6435"/>
                  </a:cubicBezTo>
                  <a:cubicBezTo>
                    <a:pt x="7690" y="6585"/>
                    <a:pt x="7690" y="6734"/>
                    <a:pt x="7675" y="6899"/>
                  </a:cubicBezTo>
                  <a:cubicBezTo>
                    <a:pt x="7377" y="6899"/>
                    <a:pt x="7092" y="7048"/>
                    <a:pt x="6943" y="7317"/>
                  </a:cubicBezTo>
                  <a:cubicBezTo>
                    <a:pt x="6780" y="7586"/>
                    <a:pt x="6794" y="7899"/>
                    <a:pt x="6943" y="8153"/>
                  </a:cubicBezTo>
                  <a:cubicBezTo>
                    <a:pt x="6809" y="8257"/>
                    <a:pt x="6674" y="8332"/>
                    <a:pt x="6541" y="8392"/>
                  </a:cubicBezTo>
                  <a:cubicBezTo>
                    <a:pt x="6391" y="8138"/>
                    <a:pt x="6107" y="7974"/>
                    <a:pt x="5808" y="7974"/>
                  </a:cubicBezTo>
                  <a:cubicBezTo>
                    <a:pt x="5495" y="7974"/>
                    <a:pt x="5227" y="8138"/>
                    <a:pt x="5077" y="8392"/>
                  </a:cubicBezTo>
                  <a:cubicBezTo>
                    <a:pt x="4928" y="8332"/>
                    <a:pt x="4793" y="8257"/>
                    <a:pt x="4673" y="8153"/>
                  </a:cubicBezTo>
                  <a:cubicBezTo>
                    <a:pt x="4823" y="7899"/>
                    <a:pt x="4823" y="7570"/>
                    <a:pt x="4673" y="7317"/>
                  </a:cubicBezTo>
                  <a:cubicBezTo>
                    <a:pt x="4524" y="7063"/>
                    <a:pt x="4241" y="6899"/>
                    <a:pt x="3942" y="6899"/>
                  </a:cubicBezTo>
                  <a:cubicBezTo>
                    <a:pt x="3927" y="6734"/>
                    <a:pt x="3927" y="6585"/>
                    <a:pt x="3942" y="6435"/>
                  </a:cubicBezTo>
                  <a:cubicBezTo>
                    <a:pt x="4196" y="6435"/>
                    <a:pt x="4450" y="6316"/>
                    <a:pt x="4614" y="6107"/>
                  </a:cubicBezTo>
                  <a:cubicBezTo>
                    <a:pt x="4823" y="5838"/>
                    <a:pt x="4838" y="5450"/>
                    <a:pt x="4673" y="5167"/>
                  </a:cubicBezTo>
                  <a:cubicBezTo>
                    <a:pt x="4793" y="5077"/>
                    <a:pt x="4928" y="4988"/>
                    <a:pt x="5077" y="4928"/>
                  </a:cubicBezTo>
                  <a:cubicBezTo>
                    <a:pt x="5227" y="5181"/>
                    <a:pt x="5495" y="5360"/>
                    <a:pt x="5808" y="5360"/>
                  </a:cubicBezTo>
                  <a:cubicBezTo>
                    <a:pt x="6107" y="5360"/>
                    <a:pt x="6391" y="5181"/>
                    <a:pt x="6541" y="4928"/>
                  </a:cubicBezTo>
                  <a:close/>
                  <a:moveTo>
                    <a:pt x="9721" y="11632"/>
                  </a:moveTo>
                  <a:lnTo>
                    <a:pt x="9721" y="11960"/>
                  </a:lnTo>
                  <a:cubicBezTo>
                    <a:pt x="9721" y="12110"/>
                    <a:pt x="9601" y="12229"/>
                    <a:pt x="9452" y="12229"/>
                  </a:cubicBezTo>
                  <a:lnTo>
                    <a:pt x="2075" y="12229"/>
                  </a:lnTo>
                  <a:cubicBezTo>
                    <a:pt x="1926" y="12229"/>
                    <a:pt x="1806" y="12110"/>
                    <a:pt x="1806" y="11960"/>
                  </a:cubicBezTo>
                  <a:lnTo>
                    <a:pt x="1806" y="11632"/>
                  </a:lnTo>
                  <a:close/>
                  <a:moveTo>
                    <a:pt x="6226" y="12767"/>
                  </a:moveTo>
                  <a:cubicBezTo>
                    <a:pt x="6256" y="13051"/>
                    <a:pt x="6316" y="13304"/>
                    <a:pt x="6421" y="13559"/>
                  </a:cubicBezTo>
                  <a:lnTo>
                    <a:pt x="5077" y="13559"/>
                  </a:lnTo>
                  <a:cubicBezTo>
                    <a:pt x="5181" y="13304"/>
                    <a:pt x="5241" y="13051"/>
                    <a:pt x="5271" y="12767"/>
                  </a:cubicBezTo>
                  <a:close/>
                  <a:moveTo>
                    <a:pt x="5406" y="0"/>
                  </a:moveTo>
                  <a:cubicBezTo>
                    <a:pt x="4540" y="0"/>
                    <a:pt x="3718" y="313"/>
                    <a:pt x="3076" y="896"/>
                  </a:cubicBezTo>
                  <a:cubicBezTo>
                    <a:pt x="2509" y="1418"/>
                    <a:pt x="2135" y="2091"/>
                    <a:pt x="1986" y="2837"/>
                  </a:cubicBezTo>
                  <a:cubicBezTo>
                    <a:pt x="896" y="2867"/>
                    <a:pt x="0" y="3778"/>
                    <a:pt x="0" y="4883"/>
                  </a:cubicBezTo>
                  <a:cubicBezTo>
                    <a:pt x="0" y="5778"/>
                    <a:pt x="568" y="6525"/>
                    <a:pt x="1358" y="6809"/>
                  </a:cubicBezTo>
                  <a:cubicBezTo>
                    <a:pt x="1299" y="6929"/>
                    <a:pt x="1254" y="7063"/>
                    <a:pt x="1254" y="7198"/>
                  </a:cubicBezTo>
                  <a:lnTo>
                    <a:pt x="1254" y="11363"/>
                  </a:lnTo>
                  <a:lnTo>
                    <a:pt x="1254" y="11960"/>
                  </a:lnTo>
                  <a:cubicBezTo>
                    <a:pt x="1254" y="12408"/>
                    <a:pt x="1627" y="12767"/>
                    <a:pt x="2075" y="12767"/>
                  </a:cubicBezTo>
                  <a:lnTo>
                    <a:pt x="4719" y="12767"/>
                  </a:lnTo>
                  <a:cubicBezTo>
                    <a:pt x="4689" y="13006"/>
                    <a:pt x="4629" y="13230"/>
                    <a:pt x="4524" y="13439"/>
                  </a:cubicBezTo>
                  <a:lnTo>
                    <a:pt x="4464" y="13559"/>
                  </a:lnTo>
                  <a:lnTo>
                    <a:pt x="4225" y="13559"/>
                  </a:lnTo>
                  <a:cubicBezTo>
                    <a:pt x="4076" y="13559"/>
                    <a:pt x="3942" y="13678"/>
                    <a:pt x="3942" y="13842"/>
                  </a:cubicBezTo>
                  <a:cubicBezTo>
                    <a:pt x="3942" y="13991"/>
                    <a:pt x="4076" y="14111"/>
                    <a:pt x="4225" y="14111"/>
                  </a:cubicBezTo>
                  <a:lnTo>
                    <a:pt x="7272" y="14111"/>
                  </a:lnTo>
                  <a:cubicBezTo>
                    <a:pt x="7437" y="14111"/>
                    <a:pt x="7556" y="13991"/>
                    <a:pt x="7556" y="13842"/>
                  </a:cubicBezTo>
                  <a:cubicBezTo>
                    <a:pt x="7556" y="13678"/>
                    <a:pt x="7437" y="13559"/>
                    <a:pt x="7272" y="13559"/>
                  </a:cubicBezTo>
                  <a:lnTo>
                    <a:pt x="7033" y="13559"/>
                  </a:lnTo>
                  <a:lnTo>
                    <a:pt x="6973" y="13439"/>
                  </a:lnTo>
                  <a:cubicBezTo>
                    <a:pt x="6869" y="13230"/>
                    <a:pt x="6809" y="13006"/>
                    <a:pt x="6780" y="12767"/>
                  </a:cubicBezTo>
                  <a:lnTo>
                    <a:pt x="9452" y="12767"/>
                  </a:lnTo>
                  <a:cubicBezTo>
                    <a:pt x="9900" y="12767"/>
                    <a:pt x="10274" y="12408"/>
                    <a:pt x="10274" y="11960"/>
                  </a:cubicBezTo>
                  <a:lnTo>
                    <a:pt x="10274" y="11363"/>
                  </a:lnTo>
                  <a:lnTo>
                    <a:pt x="10274" y="10348"/>
                  </a:lnTo>
                  <a:cubicBezTo>
                    <a:pt x="10274" y="10184"/>
                    <a:pt x="10139" y="10065"/>
                    <a:pt x="9989" y="10065"/>
                  </a:cubicBezTo>
                  <a:cubicBezTo>
                    <a:pt x="9840" y="10065"/>
                    <a:pt x="9721" y="10184"/>
                    <a:pt x="9721" y="10348"/>
                  </a:cubicBezTo>
                  <a:lnTo>
                    <a:pt x="9721" y="11080"/>
                  </a:lnTo>
                  <a:lnTo>
                    <a:pt x="1806" y="11080"/>
                  </a:lnTo>
                  <a:lnTo>
                    <a:pt x="1806" y="7198"/>
                  </a:lnTo>
                  <a:cubicBezTo>
                    <a:pt x="1806" y="7063"/>
                    <a:pt x="1912" y="6943"/>
                    <a:pt x="2045" y="6943"/>
                  </a:cubicBezTo>
                  <a:lnTo>
                    <a:pt x="3389" y="6943"/>
                  </a:lnTo>
                  <a:cubicBezTo>
                    <a:pt x="3405" y="7048"/>
                    <a:pt x="3435" y="7168"/>
                    <a:pt x="3465" y="7287"/>
                  </a:cubicBezTo>
                  <a:cubicBezTo>
                    <a:pt x="3488" y="7405"/>
                    <a:pt x="3604" y="7485"/>
                    <a:pt x="3732" y="7485"/>
                  </a:cubicBezTo>
                  <a:cubicBezTo>
                    <a:pt x="3767" y="7485"/>
                    <a:pt x="3802" y="7479"/>
                    <a:pt x="3837" y="7466"/>
                  </a:cubicBezTo>
                  <a:cubicBezTo>
                    <a:pt x="3873" y="7450"/>
                    <a:pt x="3911" y="7443"/>
                    <a:pt x="3947" y="7443"/>
                  </a:cubicBezTo>
                  <a:cubicBezTo>
                    <a:pt x="4047" y="7443"/>
                    <a:pt x="4141" y="7498"/>
                    <a:pt x="4196" y="7586"/>
                  </a:cubicBezTo>
                  <a:cubicBezTo>
                    <a:pt x="4271" y="7720"/>
                    <a:pt x="4241" y="7885"/>
                    <a:pt x="4122" y="7974"/>
                  </a:cubicBezTo>
                  <a:cubicBezTo>
                    <a:pt x="3987" y="8064"/>
                    <a:pt x="3972" y="8273"/>
                    <a:pt x="4092" y="8377"/>
                  </a:cubicBezTo>
                  <a:cubicBezTo>
                    <a:pt x="4255" y="8542"/>
                    <a:pt x="4435" y="8675"/>
                    <a:pt x="4614" y="8780"/>
                  </a:cubicBezTo>
                  <a:cubicBezTo>
                    <a:pt x="4793" y="8870"/>
                    <a:pt x="4972" y="8960"/>
                    <a:pt x="5167" y="9004"/>
                  </a:cubicBezTo>
                  <a:cubicBezTo>
                    <a:pt x="5193" y="9011"/>
                    <a:pt x="5219" y="9014"/>
                    <a:pt x="5244" y="9014"/>
                  </a:cubicBezTo>
                  <a:cubicBezTo>
                    <a:pt x="5379" y="9014"/>
                    <a:pt x="5498" y="8918"/>
                    <a:pt x="5510" y="8780"/>
                  </a:cubicBezTo>
                  <a:cubicBezTo>
                    <a:pt x="5540" y="8631"/>
                    <a:pt x="5659" y="8526"/>
                    <a:pt x="5808" y="8526"/>
                  </a:cubicBezTo>
                  <a:cubicBezTo>
                    <a:pt x="5958" y="8526"/>
                    <a:pt x="6077" y="8631"/>
                    <a:pt x="6093" y="8780"/>
                  </a:cubicBezTo>
                  <a:cubicBezTo>
                    <a:pt x="6107" y="8810"/>
                    <a:pt x="6107" y="8825"/>
                    <a:pt x="6122" y="8855"/>
                  </a:cubicBezTo>
                  <a:cubicBezTo>
                    <a:pt x="6172" y="8953"/>
                    <a:pt x="6272" y="9011"/>
                    <a:pt x="6373" y="9011"/>
                  </a:cubicBezTo>
                  <a:cubicBezTo>
                    <a:pt x="6394" y="9011"/>
                    <a:pt x="6415" y="9009"/>
                    <a:pt x="6435" y="9004"/>
                  </a:cubicBezTo>
                  <a:cubicBezTo>
                    <a:pt x="6645" y="8944"/>
                    <a:pt x="6839" y="8870"/>
                    <a:pt x="7018" y="8765"/>
                  </a:cubicBezTo>
                  <a:cubicBezTo>
                    <a:pt x="7182" y="8675"/>
                    <a:pt x="7331" y="8556"/>
                    <a:pt x="7481" y="8422"/>
                  </a:cubicBezTo>
                  <a:cubicBezTo>
                    <a:pt x="7600" y="8303"/>
                    <a:pt x="7660" y="8094"/>
                    <a:pt x="7496" y="7974"/>
                  </a:cubicBezTo>
                  <a:cubicBezTo>
                    <a:pt x="7377" y="7885"/>
                    <a:pt x="7347" y="7720"/>
                    <a:pt x="7421" y="7586"/>
                  </a:cubicBezTo>
                  <a:cubicBezTo>
                    <a:pt x="7476" y="7498"/>
                    <a:pt x="7571" y="7443"/>
                    <a:pt x="7670" y="7443"/>
                  </a:cubicBezTo>
                  <a:cubicBezTo>
                    <a:pt x="7707" y="7443"/>
                    <a:pt x="7744" y="7450"/>
                    <a:pt x="7779" y="7466"/>
                  </a:cubicBezTo>
                  <a:cubicBezTo>
                    <a:pt x="7811" y="7479"/>
                    <a:pt x="7845" y="7485"/>
                    <a:pt x="7878" y="7485"/>
                  </a:cubicBezTo>
                  <a:cubicBezTo>
                    <a:pt x="7999" y="7485"/>
                    <a:pt x="8118" y="7405"/>
                    <a:pt x="8153" y="7287"/>
                  </a:cubicBezTo>
                  <a:cubicBezTo>
                    <a:pt x="8183" y="7168"/>
                    <a:pt x="8197" y="7048"/>
                    <a:pt x="8213" y="6929"/>
                  </a:cubicBezTo>
                  <a:lnTo>
                    <a:pt x="9452" y="6929"/>
                  </a:lnTo>
                  <a:cubicBezTo>
                    <a:pt x="9601" y="6929"/>
                    <a:pt x="9721" y="7048"/>
                    <a:pt x="9721" y="7198"/>
                  </a:cubicBezTo>
                  <a:lnTo>
                    <a:pt x="9721" y="7914"/>
                  </a:lnTo>
                  <a:cubicBezTo>
                    <a:pt x="9721" y="8064"/>
                    <a:pt x="9840" y="8183"/>
                    <a:pt x="9989" y="8183"/>
                  </a:cubicBezTo>
                  <a:cubicBezTo>
                    <a:pt x="10154" y="8183"/>
                    <a:pt x="10274" y="8064"/>
                    <a:pt x="10274" y="7914"/>
                  </a:cubicBezTo>
                  <a:lnTo>
                    <a:pt x="10274" y="7198"/>
                  </a:lnTo>
                  <a:cubicBezTo>
                    <a:pt x="10274" y="6989"/>
                    <a:pt x="10184" y="6794"/>
                    <a:pt x="10049" y="6645"/>
                  </a:cubicBezTo>
                  <a:cubicBezTo>
                    <a:pt x="10304" y="6511"/>
                    <a:pt x="10542" y="6346"/>
                    <a:pt x="10752" y="6122"/>
                  </a:cubicBezTo>
                  <a:cubicBezTo>
                    <a:pt x="11229" y="5629"/>
                    <a:pt x="11498" y="4988"/>
                    <a:pt x="11498" y="4315"/>
                  </a:cubicBezTo>
                  <a:cubicBezTo>
                    <a:pt x="11498" y="2882"/>
                    <a:pt x="10288" y="1687"/>
                    <a:pt x="8870" y="1687"/>
                  </a:cubicBezTo>
                  <a:cubicBezTo>
                    <a:pt x="8705" y="1687"/>
                    <a:pt x="8556" y="1703"/>
                    <a:pt x="8392" y="1732"/>
                  </a:cubicBezTo>
                  <a:cubicBezTo>
                    <a:pt x="8108" y="1239"/>
                    <a:pt x="7720" y="836"/>
                    <a:pt x="7242" y="538"/>
                  </a:cubicBezTo>
                  <a:cubicBezTo>
                    <a:pt x="6690" y="194"/>
                    <a:pt x="6063"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4914256" y="3886609"/>
              <a:ext cx="42685" cy="42660"/>
            </a:xfrm>
            <a:custGeom>
              <a:avLst/>
              <a:gdLst/>
              <a:ahLst/>
              <a:cxnLst/>
              <a:rect l="l" t="t" r="r" b="b"/>
              <a:pathLst>
                <a:path w="1704" h="1703" extrusionOk="0">
                  <a:moveTo>
                    <a:pt x="851" y="553"/>
                  </a:moveTo>
                  <a:cubicBezTo>
                    <a:pt x="1016" y="553"/>
                    <a:pt x="1150" y="687"/>
                    <a:pt x="1150" y="852"/>
                  </a:cubicBezTo>
                  <a:cubicBezTo>
                    <a:pt x="1150" y="1016"/>
                    <a:pt x="1016" y="1151"/>
                    <a:pt x="851" y="1151"/>
                  </a:cubicBezTo>
                  <a:cubicBezTo>
                    <a:pt x="688" y="1151"/>
                    <a:pt x="553" y="1016"/>
                    <a:pt x="553" y="852"/>
                  </a:cubicBezTo>
                  <a:cubicBezTo>
                    <a:pt x="553" y="687"/>
                    <a:pt x="688" y="553"/>
                    <a:pt x="851" y="553"/>
                  </a:cubicBezTo>
                  <a:close/>
                  <a:moveTo>
                    <a:pt x="851" y="0"/>
                  </a:moveTo>
                  <a:cubicBezTo>
                    <a:pt x="373" y="0"/>
                    <a:pt x="1" y="389"/>
                    <a:pt x="1" y="852"/>
                  </a:cubicBezTo>
                  <a:cubicBezTo>
                    <a:pt x="1" y="1314"/>
                    <a:pt x="389" y="1703"/>
                    <a:pt x="851" y="1703"/>
                  </a:cubicBezTo>
                  <a:cubicBezTo>
                    <a:pt x="1315" y="1703"/>
                    <a:pt x="1703" y="1314"/>
                    <a:pt x="1703" y="852"/>
                  </a:cubicBezTo>
                  <a:cubicBezTo>
                    <a:pt x="1703" y="389"/>
                    <a:pt x="1315"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4849928" y="3808453"/>
              <a:ext cx="169463" cy="50877"/>
            </a:xfrm>
            <a:custGeom>
              <a:avLst/>
              <a:gdLst/>
              <a:ahLst/>
              <a:cxnLst/>
              <a:rect l="l" t="t" r="r" b="b"/>
              <a:pathLst>
                <a:path w="6765" h="2031" extrusionOk="0">
                  <a:moveTo>
                    <a:pt x="3360" y="0"/>
                  </a:moveTo>
                  <a:cubicBezTo>
                    <a:pt x="2075" y="0"/>
                    <a:pt x="896" y="582"/>
                    <a:pt x="90" y="1583"/>
                  </a:cubicBezTo>
                  <a:cubicBezTo>
                    <a:pt x="0" y="1702"/>
                    <a:pt x="15" y="1866"/>
                    <a:pt x="134" y="1971"/>
                  </a:cubicBezTo>
                  <a:cubicBezTo>
                    <a:pt x="183" y="2007"/>
                    <a:pt x="241" y="2024"/>
                    <a:pt x="299" y="2024"/>
                  </a:cubicBezTo>
                  <a:cubicBezTo>
                    <a:pt x="384" y="2024"/>
                    <a:pt x="469" y="1988"/>
                    <a:pt x="522" y="1926"/>
                  </a:cubicBezTo>
                  <a:cubicBezTo>
                    <a:pt x="1209" y="1060"/>
                    <a:pt x="2255" y="552"/>
                    <a:pt x="3360" y="552"/>
                  </a:cubicBezTo>
                  <a:cubicBezTo>
                    <a:pt x="4271" y="552"/>
                    <a:pt x="5122" y="880"/>
                    <a:pt x="5779" y="1478"/>
                  </a:cubicBezTo>
                  <a:lnTo>
                    <a:pt x="5629" y="1478"/>
                  </a:lnTo>
                  <a:cubicBezTo>
                    <a:pt x="5480" y="1478"/>
                    <a:pt x="5346" y="1597"/>
                    <a:pt x="5346" y="1747"/>
                  </a:cubicBezTo>
                  <a:cubicBezTo>
                    <a:pt x="5346" y="1896"/>
                    <a:pt x="5480" y="2031"/>
                    <a:pt x="5629" y="2031"/>
                  </a:cubicBezTo>
                  <a:lnTo>
                    <a:pt x="6495" y="2031"/>
                  </a:lnTo>
                  <a:cubicBezTo>
                    <a:pt x="6645" y="2031"/>
                    <a:pt x="6764" y="1896"/>
                    <a:pt x="6764" y="1747"/>
                  </a:cubicBezTo>
                  <a:lnTo>
                    <a:pt x="6764" y="880"/>
                  </a:lnTo>
                  <a:cubicBezTo>
                    <a:pt x="6764" y="731"/>
                    <a:pt x="6645" y="612"/>
                    <a:pt x="6495" y="612"/>
                  </a:cubicBezTo>
                  <a:cubicBezTo>
                    <a:pt x="6346" y="612"/>
                    <a:pt x="6212" y="731"/>
                    <a:pt x="6212" y="880"/>
                  </a:cubicBezTo>
                  <a:lnTo>
                    <a:pt x="6212" y="1135"/>
                  </a:lnTo>
                  <a:cubicBezTo>
                    <a:pt x="5450" y="403"/>
                    <a:pt x="4435" y="0"/>
                    <a:pt x="3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4850679" y="3955422"/>
              <a:ext cx="167585" cy="50551"/>
            </a:xfrm>
            <a:custGeom>
              <a:avLst/>
              <a:gdLst/>
              <a:ahLst/>
              <a:cxnLst/>
              <a:rect l="l" t="t" r="r" b="b"/>
              <a:pathLst>
                <a:path w="6690" h="2018" extrusionOk="0">
                  <a:moveTo>
                    <a:pt x="283" y="1"/>
                  </a:moveTo>
                  <a:cubicBezTo>
                    <a:pt x="134" y="1"/>
                    <a:pt x="0" y="120"/>
                    <a:pt x="0" y="270"/>
                  </a:cubicBezTo>
                  <a:lnTo>
                    <a:pt x="0" y="1136"/>
                  </a:lnTo>
                  <a:cubicBezTo>
                    <a:pt x="0" y="1301"/>
                    <a:pt x="120" y="1420"/>
                    <a:pt x="283" y="1420"/>
                  </a:cubicBezTo>
                  <a:cubicBezTo>
                    <a:pt x="433" y="1420"/>
                    <a:pt x="552" y="1301"/>
                    <a:pt x="552" y="1136"/>
                  </a:cubicBezTo>
                  <a:lnTo>
                    <a:pt x="552" y="957"/>
                  </a:lnTo>
                  <a:cubicBezTo>
                    <a:pt x="1314" y="1643"/>
                    <a:pt x="2300" y="2017"/>
                    <a:pt x="3330" y="2017"/>
                  </a:cubicBezTo>
                  <a:cubicBezTo>
                    <a:pt x="4614" y="2017"/>
                    <a:pt x="5794" y="1450"/>
                    <a:pt x="6600" y="449"/>
                  </a:cubicBezTo>
                  <a:cubicBezTo>
                    <a:pt x="6690" y="329"/>
                    <a:pt x="6674" y="150"/>
                    <a:pt x="6555" y="61"/>
                  </a:cubicBezTo>
                  <a:cubicBezTo>
                    <a:pt x="6504" y="22"/>
                    <a:pt x="6445" y="3"/>
                    <a:pt x="6386" y="3"/>
                  </a:cubicBezTo>
                  <a:cubicBezTo>
                    <a:pt x="6306" y="3"/>
                    <a:pt x="6227" y="38"/>
                    <a:pt x="6167" y="106"/>
                  </a:cubicBezTo>
                  <a:cubicBezTo>
                    <a:pt x="5480" y="972"/>
                    <a:pt x="4435" y="1464"/>
                    <a:pt x="3330" y="1464"/>
                  </a:cubicBezTo>
                  <a:cubicBezTo>
                    <a:pt x="2434" y="1464"/>
                    <a:pt x="1583" y="1136"/>
                    <a:pt x="911" y="554"/>
                  </a:cubicBezTo>
                  <a:lnTo>
                    <a:pt x="1149" y="554"/>
                  </a:lnTo>
                  <a:cubicBezTo>
                    <a:pt x="1299" y="554"/>
                    <a:pt x="1418" y="435"/>
                    <a:pt x="1418" y="270"/>
                  </a:cubicBezTo>
                  <a:cubicBezTo>
                    <a:pt x="1418" y="120"/>
                    <a:pt x="1299" y="1"/>
                    <a:pt x="1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5033219" y="3962811"/>
              <a:ext cx="14980" cy="13778"/>
            </a:xfrm>
            <a:custGeom>
              <a:avLst/>
              <a:gdLst/>
              <a:ahLst/>
              <a:cxnLst/>
              <a:rect l="l" t="t" r="r" b="b"/>
              <a:pathLst>
                <a:path w="598" h="550" extrusionOk="0">
                  <a:moveTo>
                    <a:pt x="298" y="1"/>
                  </a:moveTo>
                  <a:cubicBezTo>
                    <a:pt x="194" y="1"/>
                    <a:pt x="89" y="57"/>
                    <a:pt x="44" y="169"/>
                  </a:cubicBezTo>
                  <a:cubicBezTo>
                    <a:pt x="0" y="273"/>
                    <a:pt x="30" y="408"/>
                    <a:pt x="120" y="482"/>
                  </a:cubicBezTo>
                  <a:cubicBezTo>
                    <a:pt x="172" y="526"/>
                    <a:pt x="234" y="549"/>
                    <a:pt x="297" y="549"/>
                  </a:cubicBezTo>
                  <a:cubicBezTo>
                    <a:pt x="343" y="549"/>
                    <a:pt x="389" y="537"/>
                    <a:pt x="433" y="512"/>
                  </a:cubicBezTo>
                  <a:cubicBezTo>
                    <a:pt x="552" y="438"/>
                    <a:pt x="598" y="289"/>
                    <a:pt x="552" y="169"/>
                  </a:cubicBezTo>
                  <a:cubicBezTo>
                    <a:pt x="507" y="57"/>
                    <a:pt x="403"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49"/>
          <p:cNvGrpSpPr/>
          <p:nvPr/>
        </p:nvGrpSpPr>
        <p:grpSpPr>
          <a:xfrm>
            <a:off x="5515356" y="3741119"/>
            <a:ext cx="353531" cy="353481"/>
            <a:chOff x="5515356" y="3741119"/>
            <a:chExt cx="353531" cy="353481"/>
          </a:xfrm>
        </p:grpSpPr>
        <p:sp>
          <p:nvSpPr>
            <p:cNvPr id="1115" name="Google Shape;1115;p49"/>
            <p:cNvSpPr/>
            <p:nvPr/>
          </p:nvSpPr>
          <p:spPr>
            <a:xfrm>
              <a:off x="5515356" y="3741119"/>
              <a:ext cx="353531" cy="277930"/>
            </a:xfrm>
            <a:custGeom>
              <a:avLst/>
              <a:gdLst/>
              <a:ahLst/>
              <a:cxnLst/>
              <a:rect l="l" t="t" r="r" b="b"/>
              <a:pathLst>
                <a:path w="14113" h="11095" extrusionOk="0">
                  <a:moveTo>
                    <a:pt x="6870" y="552"/>
                  </a:moveTo>
                  <a:cubicBezTo>
                    <a:pt x="7393" y="552"/>
                    <a:pt x="7871" y="851"/>
                    <a:pt x="8094" y="1314"/>
                  </a:cubicBezTo>
                  <a:cubicBezTo>
                    <a:pt x="8143" y="1413"/>
                    <a:pt x="8245" y="1471"/>
                    <a:pt x="8354" y="1471"/>
                  </a:cubicBezTo>
                  <a:cubicBezTo>
                    <a:pt x="8377" y="1471"/>
                    <a:pt x="8400" y="1469"/>
                    <a:pt x="8423" y="1464"/>
                  </a:cubicBezTo>
                  <a:cubicBezTo>
                    <a:pt x="8498" y="1434"/>
                    <a:pt x="8587" y="1418"/>
                    <a:pt x="8661" y="1418"/>
                  </a:cubicBezTo>
                  <a:cubicBezTo>
                    <a:pt x="9169" y="1418"/>
                    <a:pt x="9603" y="1866"/>
                    <a:pt x="9603" y="2360"/>
                  </a:cubicBezTo>
                  <a:cubicBezTo>
                    <a:pt x="9603" y="2882"/>
                    <a:pt x="9185" y="3300"/>
                    <a:pt x="8661" y="3300"/>
                  </a:cubicBezTo>
                  <a:lnTo>
                    <a:pt x="5137" y="3300"/>
                  </a:lnTo>
                  <a:cubicBezTo>
                    <a:pt x="4779" y="3300"/>
                    <a:pt x="4496" y="3017"/>
                    <a:pt x="4496" y="2658"/>
                  </a:cubicBezTo>
                  <a:cubicBezTo>
                    <a:pt x="4496" y="2314"/>
                    <a:pt x="4779" y="2016"/>
                    <a:pt x="5137" y="2016"/>
                  </a:cubicBezTo>
                  <a:cubicBezTo>
                    <a:pt x="5153" y="2016"/>
                    <a:pt x="5183" y="2031"/>
                    <a:pt x="5197" y="2031"/>
                  </a:cubicBezTo>
                  <a:cubicBezTo>
                    <a:pt x="5205" y="2032"/>
                    <a:pt x="5213" y="2032"/>
                    <a:pt x="5221" y="2032"/>
                  </a:cubicBezTo>
                  <a:cubicBezTo>
                    <a:pt x="5361" y="2032"/>
                    <a:pt x="5482" y="1918"/>
                    <a:pt x="5496" y="1777"/>
                  </a:cubicBezTo>
                  <a:cubicBezTo>
                    <a:pt x="5571" y="1075"/>
                    <a:pt x="6168" y="552"/>
                    <a:pt x="6870" y="552"/>
                  </a:cubicBezTo>
                  <a:close/>
                  <a:moveTo>
                    <a:pt x="7049" y="5002"/>
                  </a:moveTo>
                  <a:cubicBezTo>
                    <a:pt x="7303" y="5002"/>
                    <a:pt x="7497" y="5197"/>
                    <a:pt x="7497" y="5450"/>
                  </a:cubicBezTo>
                  <a:cubicBezTo>
                    <a:pt x="7497" y="5689"/>
                    <a:pt x="7303" y="5898"/>
                    <a:pt x="7049" y="5898"/>
                  </a:cubicBezTo>
                  <a:cubicBezTo>
                    <a:pt x="6810" y="5898"/>
                    <a:pt x="6601" y="5689"/>
                    <a:pt x="6601" y="5450"/>
                  </a:cubicBezTo>
                  <a:cubicBezTo>
                    <a:pt x="6601" y="5197"/>
                    <a:pt x="6810" y="5002"/>
                    <a:pt x="7049" y="5002"/>
                  </a:cubicBezTo>
                  <a:close/>
                  <a:moveTo>
                    <a:pt x="4287" y="6883"/>
                  </a:moveTo>
                  <a:cubicBezTo>
                    <a:pt x="4376" y="6883"/>
                    <a:pt x="4450" y="6959"/>
                    <a:pt x="4450" y="7048"/>
                  </a:cubicBezTo>
                  <a:lnTo>
                    <a:pt x="4450" y="9199"/>
                  </a:lnTo>
                  <a:cubicBezTo>
                    <a:pt x="4450" y="9288"/>
                    <a:pt x="4376" y="9362"/>
                    <a:pt x="4287" y="9362"/>
                  </a:cubicBezTo>
                  <a:lnTo>
                    <a:pt x="717" y="9362"/>
                  </a:lnTo>
                  <a:cubicBezTo>
                    <a:pt x="628" y="9362"/>
                    <a:pt x="554" y="9288"/>
                    <a:pt x="554" y="9199"/>
                  </a:cubicBezTo>
                  <a:lnTo>
                    <a:pt x="554" y="7048"/>
                  </a:lnTo>
                  <a:cubicBezTo>
                    <a:pt x="554" y="6959"/>
                    <a:pt x="628" y="6883"/>
                    <a:pt x="717" y="6883"/>
                  </a:cubicBezTo>
                  <a:close/>
                  <a:moveTo>
                    <a:pt x="12932" y="6883"/>
                  </a:moveTo>
                  <a:cubicBezTo>
                    <a:pt x="13037" y="6883"/>
                    <a:pt x="13111" y="6973"/>
                    <a:pt x="13111" y="7063"/>
                  </a:cubicBezTo>
                  <a:lnTo>
                    <a:pt x="13111" y="9273"/>
                  </a:lnTo>
                  <a:cubicBezTo>
                    <a:pt x="13111" y="9378"/>
                    <a:pt x="13037" y="9452"/>
                    <a:pt x="12932" y="9452"/>
                  </a:cubicBezTo>
                  <a:lnTo>
                    <a:pt x="9647" y="9452"/>
                  </a:lnTo>
                  <a:cubicBezTo>
                    <a:pt x="9557" y="9452"/>
                    <a:pt x="9483" y="9378"/>
                    <a:pt x="9483" y="9273"/>
                  </a:cubicBezTo>
                  <a:lnTo>
                    <a:pt x="9483" y="7063"/>
                  </a:lnTo>
                  <a:cubicBezTo>
                    <a:pt x="9483" y="6973"/>
                    <a:pt x="9557" y="6883"/>
                    <a:pt x="9647" y="6883"/>
                  </a:cubicBezTo>
                  <a:close/>
                  <a:moveTo>
                    <a:pt x="2838" y="9915"/>
                  </a:moveTo>
                  <a:cubicBezTo>
                    <a:pt x="2853" y="10124"/>
                    <a:pt x="2898" y="10333"/>
                    <a:pt x="2973" y="10542"/>
                  </a:cubicBezTo>
                  <a:lnTo>
                    <a:pt x="2121" y="10542"/>
                  </a:lnTo>
                  <a:cubicBezTo>
                    <a:pt x="2196" y="10333"/>
                    <a:pt x="2240" y="10124"/>
                    <a:pt x="2240" y="9915"/>
                  </a:cubicBezTo>
                  <a:close/>
                  <a:moveTo>
                    <a:pt x="6870" y="0"/>
                  </a:moveTo>
                  <a:cubicBezTo>
                    <a:pt x="5974" y="0"/>
                    <a:pt x="5197" y="627"/>
                    <a:pt x="4988" y="1478"/>
                  </a:cubicBezTo>
                  <a:cubicBezTo>
                    <a:pt x="4406" y="1553"/>
                    <a:pt x="3943" y="2061"/>
                    <a:pt x="3943" y="2658"/>
                  </a:cubicBezTo>
                  <a:cubicBezTo>
                    <a:pt x="3943" y="3330"/>
                    <a:pt x="4480" y="3853"/>
                    <a:pt x="5137" y="3853"/>
                  </a:cubicBezTo>
                  <a:lnTo>
                    <a:pt x="6780" y="3853"/>
                  </a:lnTo>
                  <a:lnTo>
                    <a:pt x="6780" y="4494"/>
                  </a:lnTo>
                  <a:cubicBezTo>
                    <a:pt x="6451" y="4584"/>
                    <a:pt x="6183" y="4838"/>
                    <a:pt x="6093" y="5167"/>
                  </a:cubicBezTo>
                  <a:lnTo>
                    <a:pt x="3017" y="5167"/>
                  </a:lnTo>
                  <a:cubicBezTo>
                    <a:pt x="2569" y="5167"/>
                    <a:pt x="2211" y="5525"/>
                    <a:pt x="2211" y="5973"/>
                  </a:cubicBezTo>
                  <a:lnTo>
                    <a:pt x="2211" y="6332"/>
                  </a:lnTo>
                  <a:lnTo>
                    <a:pt x="717" y="6332"/>
                  </a:lnTo>
                  <a:cubicBezTo>
                    <a:pt x="315" y="6332"/>
                    <a:pt x="1" y="6660"/>
                    <a:pt x="1" y="7048"/>
                  </a:cubicBezTo>
                  <a:lnTo>
                    <a:pt x="1" y="9199"/>
                  </a:lnTo>
                  <a:cubicBezTo>
                    <a:pt x="1" y="9587"/>
                    <a:pt x="315" y="9915"/>
                    <a:pt x="717" y="9915"/>
                  </a:cubicBezTo>
                  <a:lnTo>
                    <a:pt x="1689" y="9915"/>
                  </a:lnTo>
                  <a:cubicBezTo>
                    <a:pt x="1673" y="10109"/>
                    <a:pt x="1629" y="10304"/>
                    <a:pt x="1539" y="10467"/>
                  </a:cubicBezTo>
                  <a:lnTo>
                    <a:pt x="1509" y="10542"/>
                  </a:lnTo>
                  <a:lnTo>
                    <a:pt x="1360" y="10542"/>
                  </a:lnTo>
                  <a:cubicBezTo>
                    <a:pt x="1211" y="10542"/>
                    <a:pt x="1091" y="10662"/>
                    <a:pt x="1091" y="10811"/>
                  </a:cubicBezTo>
                  <a:cubicBezTo>
                    <a:pt x="1091" y="10961"/>
                    <a:pt x="1211" y="11094"/>
                    <a:pt x="1360" y="11094"/>
                  </a:cubicBezTo>
                  <a:lnTo>
                    <a:pt x="3704" y="11094"/>
                  </a:lnTo>
                  <a:cubicBezTo>
                    <a:pt x="3869" y="11094"/>
                    <a:pt x="3988" y="10961"/>
                    <a:pt x="3988" y="10811"/>
                  </a:cubicBezTo>
                  <a:cubicBezTo>
                    <a:pt x="3988" y="10662"/>
                    <a:pt x="3869" y="10542"/>
                    <a:pt x="3704" y="10542"/>
                  </a:cubicBezTo>
                  <a:lnTo>
                    <a:pt x="3570" y="10542"/>
                  </a:lnTo>
                  <a:lnTo>
                    <a:pt x="3540" y="10467"/>
                  </a:lnTo>
                  <a:cubicBezTo>
                    <a:pt x="3451" y="10304"/>
                    <a:pt x="3405" y="10109"/>
                    <a:pt x="3391" y="9915"/>
                  </a:cubicBezTo>
                  <a:lnTo>
                    <a:pt x="4287" y="9915"/>
                  </a:lnTo>
                  <a:cubicBezTo>
                    <a:pt x="4675" y="9915"/>
                    <a:pt x="5004" y="9587"/>
                    <a:pt x="5004" y="9199"/>
                  </a:cubicBezTo>
                  <a:lnTo>
                    <a:pt x="5004" y="7048"/>
                  </a:lnTo>
                  <a:cubicBezTo>
                    <a:pt x="5004" y="6660"/>
                    <a:pt x="4675" y="6332"/>
                    <a:pt x="4287" y="6332"/>
                  </a:cubicBezTo>
                  <a:lnTo>
                    <a:pt x="2764" y="6332"/>
                  </a:lnTo>
                  <a:lnTo>
                    <a:pt x="2764" y="5973"/>
                  </a:lnTo>
                  <a:cubicBezTo>
                    <a:pt x="2764" y="5838"/>
                    <a:pt x="2868" y="5719"/>
                    <a:pt x="3017" y="5719"/>
                  </a:cubicBezTo>
                  <a:lnTo>
                    <a:pt x="6093" y="5719"/>
                  </a:lnTo>
                  <a:cubicBezTo>
                    <a:pt x="6213" y="6137"/>
                    <a:pt x="6601" y="6451"/>
                    <a:pt x="7049" y="6451"/>
                  </a:cubicBezTo>
                  <a:cubicBezTo>
                    <a:pt x="7512" y="6451"/>
                    <a:pt x="7885" y="6137"/>
                    <a:pt x="8004" y="5719"/>
                  </a:cubicBezTo>
                  <a:lnTo>
                    <a:pt x="10768" y="5719"/>
                  </a:lnTo>
                  <a:cubicBezTo>
                    <a:pt x="10901" y="5719"/>
                    <a:pt x="11021" y="5838"/>
                    <a:pt x="11021" y="5973"/>
                  </a:cubicBezTo>
                  <a:lnTo>
                    <a:pt x="11021" y="6346"/>
                  </a:lnTo>
                  <a:lnTo>
                    <a:pt x="9647" y="6346"/>
                  </a:lnTo>
                  <a:cubicBezTo>
                    <a:pt x="9244" y="6346"/>
                    <a:pt x="8930" y="6660"/>
                    <a:pt x="8930" y="7063"/>
                  </a:cubicBezTo>
                  <a:lnTo>
                    <a:pt x="8930" y="9273"/>
                  </a:lnTo>
                  <a:cubicBezTo>
                    <a:pt x="8930" y="9332"/>
                    <a:pt x="8930" y="9392"/>
                    <a:pt x="8946" y="9452"/>
                  </a:cubicBezTo>
                  <a:lnTo>
                    <a:pt x="8751" y="9452"/>
                  </a:lnTo>
                  <a:cubicBezTo>
                    <a:pt x="8602" y="9452"/>
                    <a:pt x="8482" y="9571"/>
                    <a:pt x="8482" y="9721"/>
                  </a:cubicBezTo>
                  <a:lnTo>
                    <a:pt x="8482" y="10198"/>
                  </a:lnTo>
                  <a:cubicBezTo>
                    <a:pt x="8482" y="10692"/>
                    <a:pt x="8871" y="11080"/>
                    <a:pt x="9364" y="11080"/>
                  </a:cubicBezTo>
                  <a:lnTo>
                    <a:pt x="10065" y="11080"/>
                  </a:lnTo>
                  <a:cubicBezTo>
                    <a:pt x="10214" y="11080"/>
                    <a:pt x="10349" y="10961"/>
                    <a:pt x="10349" y="10811"/>
                  </a:cubicBezTo>
                  <a:cubicBezTo>
                    <a:pt x="10349" y="10662"/>
                    <a:pt x="10214" y="10527"/>
                    <a:pt x="10065" y="10527"/>
                  </a:cubicBezTo>
                  <a:lnTo>
                    <a:pt x="9364" y="10527"/>
                  </a:lnTo>
                  <a:cubicBezTo>
                    <a:pt x="9185" y="10527"/>
                    <a:pt x="9035" y="10378"/>
                    <a:pt x="9035" y="10198"/>
                  </a:cubicBezTo>
                  <a:lnTo>
                    <a:pt x="9035" y="10005"/>
                  </a:lnTo>
                  <a:lnTo>
                    <a:pt x="13559" y="10005"/>
                  </a:lnTo>
                  <a:lnTo>
                    <a:pt x="13559" y="10198"/>
                  </a:lnTo>
                  <a:cubicBezTo>
                    <a:pt x="13559" y="10378"/>
                    <a:pt x="13410" y="10527"/>
                    <a:pt x="13216" y="10527"/>
                  </a:cubicBezTo>
                  <a:lnTo>
                    <a:pt x="12484" y="10527"/>
                  </a:lnTo>
                  <a:cubicBezTo>
                    <a:pt x="12335" y="10527"/>
                    <a:pt x="12215" y="10662"/>
                    <a:pt x="12215" y="10811"/>
                  </a:cubicBezTo>
                  <a:cubicBezTo>
                    <a:pt x="12215" y="10961"/>
                    <a:pt x="12335" y="11080"/>
                    <a:pt x="12484" y="11080"/>
                  </a:cubicBezTo>
                  <a:lnTo>
                    <a:pt x="13216" y="11080"/>
                  </a:lnTo>
                  <a:cubicBezTo>
                    <a:pt x="13709" y="11080"/>
                    <a:pt x="14112" y="10692"/>
                    <a:pt x="14112" y="10198"/>
                  </a:cubicBezTo>
                  <a:lnTo>
                    <a:pt x="14112" y="9721"/>
                  </a:lnTo>
                  <a:cubicBezTo>
                    <a:pt x="14112" y="9571"/>
                    <a:pt x="13977" y="9452"/>
                    <a:pt x="13828" y="9452"/>
                  </a:cubicBezTo>
                  <a:lnTo>
                    <a:pt x="13635" y="9452"/>
                  </a:lnTo>
                  <a:cubicBezTo>
                    <a:pt x="13649" y="9392"/>
                    <a:pt x="13664" y="9332"/>
                    <a:pt x="13664" y="9273"/>
                  </a:cubicBezTo>
                  <a:lnTo>
                    <a:pt x="13664" y="7063"/>
                  </a:lnTo>
                  <a:cubicBezTo>
                    <a:pt x="13664" y="6660"/>
                    <a:pt x="13336" y="6346"/>
                    <a:pt x="12932" y="6346"/>
                  </a:cubicBezTo>
                  <a:lnTo>
                    <a:pt x="11574" y="6346"/>
                  </a:lnTo>
                  <a:lnTo>
                    <a:pt x="11574" y="5973"/>
                  </a:lnTo>
                  <a:cubicBezTo>
                    <a:pt x="11574" y="5525"/>
                    <a:pt x="11215" y="5167"/>
                    <a:pt x="10768" y="5167"/>
                  </a:cubicBezTo>
                  <a:lnTo>
                    <a:pt x="8004" y="5167"/>
                  </a:lnTo>
                  <a:cubicBezTo>
                    <a:pt x="7915" y="4838"/>
                    <a:pt x="7662" y="4584"/>
                    <a:pt x="7333" y="4494"/>
                  </a:cubicBezTo>
                  <a:lnTo>
                    <a:pt x="7333" y="3853"/>
                  </a:lnTo>
                  <a:lnTo>
                    <a:pt x="8661" y="3853"/>
                  </a:lnTo>
                  <a:cubicBezTo>
                    <a:pt x="9483" y="3853"/>
                    <a:pt x="10155" y="3180"/>
                    <a:pt x="10155" y="2360"/>
                  </a:cubicBezTo>
                  <a:cubicBezTo>
                    <a:pt x="10155" y="1553"/>
                    <a:pt x="9483" y="866"/>
                    <a:pt x="8661" y="866"/>
                  </a:cubicBezTo>
                  <a:cubicBezTo>
                    <a:pt x="8602" y="866"/>
                    <a:pt x="8542" y="881"/>
                    <a:pt x="8482" y="881"/>
                  </a:cubicBezTo>
                  <a:cubicBezTo>
                    <a:pt x="8139" y="329"/>
                    <a:pt x="7527" y="0"/>
                    <a:pt x="6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5556137" y="4032776"/>
              <a:ext cx="249147" cy="61823"/>
            </a:xfrm>
            <a:custGeom>
              <a:avLst/>
              <a:gdLst/>
              <a:ahLst/>
              <a:cxnLst/>
              <a:rect l="l" t="t" r="r" b="b"/>
              <a:pathLst>
                <a:path w="9946" h="2468" extrusionOk="0">
                  <a:moveTo>
                    <a:pt x="911" y="1"/>
                  </a:moveTo>
                  <a:cubicBezTo>
                    <a:pt x="840" y="1"/>
                    <a:pt x="770" y="27"/>
                    <a:pt x="718" y="79"/>
                  </a:cubicBezTo>
                  <a:lnTo>
                    <a:pt x="105" y="691"/>
                  </a:lnTo>
                  <a:cubicBezTo>
                    <a:pt x="1" y="811"/>
                    <a:pt x="1" y="974"/>
                    <a:pt x="105" y="1094"/>
                  </a:cubicBezTo>
                  <a:cubicBezTo>
                    <a:pt x="157" y="1146"/>
                    <a:pt x="228" y="1173"/>
                    <a:pt x="299" y="1173"/>
                  </a:cubicBezTo>
                  <a:cubicBezTo>
                    <a:pt x="370" y="1173"/>
                    <a:pt x="441" y="1146"/>
                    <a:pt x="493" y="1094"/>
                  </a:cubicBezTo>
                  <a:lnTo>
                    <a:pt x="642" y="945"/>
                  </a:lnTo>
                  <a:lnTo>
                    <a:pt x="642" y="1677"/>
                  </a:lnTo>
                  <a:cubicBezTo>
                    <a:pt x="642" y="2109"/>
                    <a:pt x="986" y="2468"/>
                    <a:pt x="1434" y="2468"/>
                  </a:cubicBezTo>
                  <a:lnTo>
                    <a:pt x="9154" y="2468"/>
                  </a:lnTo>
                  <a:cubicBezTo>
                    <a:pt x="9587" y="2468"/>
                    <a:pt x="9946" y="2109"/>
                    <a:pt x="9946" y="1677"/>
                  </a:cubicBezTo>
                  <a:lnTo>
                    <a:pt x="9946" y="303"/>
                  </a:lnTo>
                  <a:cubicBezTo>
                    <a:pt x="9946" y="154"/>
                    <a:pt x="9811" y="34"/>
                    <a:pt x="9662" y="34"/>
                  </a:cubicBezTo>
                  <a:cubicBezTo>
                    <a:pt x="9512" y="34"/>
                    <a:pt x="9393" y="154"/>
                    <a:pt x="9393" y="303"/>
                  </a:cubicBezTo>
                  <a:lnTo>
                    <a:pt x="9393" y="1677"/>
                  </a:lnTo>
                  <a:cubicBezTo>
                    <a:pt x="9393" y="1811"/>
                    <a:pt x="9289" y="1916"/>
                    <a:pt x="9154" y="1916"/>
                  </a:cubicBezTo>
                  <a:lnTo>
                    <a:pt x="1434" y="1916"/>
                  </a:lnTo>
                  <a:cubicBezTo>
                    <a:pt x="1299" y="1916"/>
                    <a:pt x="1195" y="1811"/>
                    <a:pt x="1195" y="1677"/>
                  </a:cubicBezTo>
                  <a:lnTo>
                    <a:pt x="1195" y="945"/>
                  </a:lnTo>
                  <a:lnTo>
                    <a:pt x="1329" y="1094"/>
                  </a:lnTo>
                  <a:cubicBezTo>
                    <a:pt x="1382" y="1146"/>
                    <a:pt x="1453" y="1173"/>
                    <a:pt x="1524" y="1173"/>
                  </a:cubicBezTo>
                  <a:cubicBezTo>
                    <a:pt x="1595" y="1173"/>
                    <a:pt x="1666" y="1146"/>
                    <a:pt x="1717" y="1094"/>
                  </a:cubicBezTo>
                  <a:cubicBezTo>
                    <a:pt x="1823" y="974"/>
                    <a:pt x="1823" y="811"/>
                    <a:pt x="1717" y="691"/>
                  </a:cubicBezTo>
                  <a:lnTo>
                    <a:pt x="1106" y="79"/>
                  </a:lnTo>
                  <a:cubicBezTo>
                    <a:pt x="1053" y="27"/>
                    <a:pt x="982" y="1"/>
                    <a:pt x="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5655260" y="3923733"/>
              <a:ext cx="68837" cy="44539"/>
            </a:xfrm>
            <a:custGeom>
              <a:avLst/>
              <a:gdLst/>
              <a:ahLst/>
              <a:cxnLst/>
              <a:rect l="l" t="t" r="r" b="b"/>
              <a:pathLst>
                <a:path w="2748" h="1778" extrusionOk="0">
                  <a:moveTo>
                    <a:pt x="1837" y="0"/>
                  </a:moveTo>
                  <a:cubicBezTo>
                    <a:pt x="1762" y="0"/>
                    <a:pt x="1684" y="31"/>
                    <a:pt x="1629" y="87"/>
                  </a:cubicBezTo>
                  <a:cubicBezTo>
                    <a:pt x="1523" y="191"/>
                    <a:pt x="1523" y="370"/>
                    <a:pt x="1629" y="475"/>
                  </a:cubicBezTo>
                  <a:lnTo>
                    <a:pt x="1762" y="609"/>
                  </a:lnTo>
                  <a:lnTo>
                    <a:pt x="285" y="609"/>
                  </a:lnTo>
                  <a:cubicBezTo>
                    <a:pt x="120" y="609"/>
                    <a:pt x="0" y="728"/>
                    <a:pt x="0" y="878"/>
                  </a:cubicBezTo>
                  <a:cubicBezTo>
                    <a:pt x="0" y="1027"/>
                    <a:pt x="120" y="1146"/>
                    <a:pt x="285" y="1146"/>
                  </a:cubicBezTo>
                  <a:lnTo>
                    <a:pt x="1808" y="1146"/>
                  </a:lnTo>
                  <a:lnTo>
                    <a:pt x="1643" y="1311"/>
                  </a:lnTo>
                  <a:cubicBezTo>
                    <a:pt x="1539" y="1415"/>
                    <a:pt x="1553" y="1594"/>
                    <a:pt x="1658" y="1700"/>
                  </a:cubicBezTo>
                  <a:cubicBezTo>
                    <a:pt x="1710" y="1751"/>
                    <a:pt x="1781" y="1777"/>
                    <a:pt x="1852" y="1777"/>
                  </a:cubicBezTo>
                  <a:cubicBezTo>
                    <a:pt x="1923" y="1777"/>
                    <a:pt x="1994" y="1751"/>
                    <a:pt x="2047" y="1700"/>
                  </a:cubicBezTo>
                  <a:lnTo>
                    <a:pt x="2644" y="1072"/>
                  </a:lnTo>
                  <a:cubicBezTo>
                    <a:pt x="2748" y="967"/>
                    <a:pt x="2748" y="788"/>
                    <a:pt x="2644" y="684"/>
                  </a:cubicBezTo>
                  <a:lnTo>
                    <a:pt x="2017" y="71"/>
                  </a:lnTo>
                  <a:cubicBezTo>
                    <a:pt x="1968" y="23"/>
                    <a:pt x="1903"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5790580" y="4004795"/>
              <a:ext cx="15456" cy="13928"/>
            </a:xfrm>
            <a:custGeom>
              <a:avLst/>
              <a:gdLst/>
              <a:ahLst/>
              <a:cxnLst/>
              <a:rect l="l" t="t" r="r" b="b"/>
              <a:pathLst>
                <a:path w="617" h="556" extrusionOk="0">
                  <a:moveTo>
                    <a:pt x="288" y="1"/>
                  </a:moveTo>
                  <a:cubicBezTo>
                    <a:pt x="169" y="16"/>
                    <a:pt x="64" y="106"/>
                    <a:pt x="34" y="226"/>
                  </a:cubicBezTo>
                  <a:cubicBezTo>
                    <a:pt x="0" y="408"/>
                    <a:pt x="148" y="555"/>
                    <a:pt x="313" y="555"/>
                  </a:cubicBezTo>
                  <a:cubicBezTo>
                    <a:pt x="365" y="555"/>
                    <a:pt x="418" y="541"/>
                    <a:pt x="467" y="509"/>
                  </a:cubicBezTo>
                  <a:cubicBezTo>
                    <a:pt x="571" y="435"/>
                    <a:pt x="617" y="300"/>
                    <a:pt x="557" y="180"/>
                  </a:cubicBezTo>
                  <a:cubicBezTo>
                    <a:pt x="512" y="61"/>
                    <a:pt x="408"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7068080" y="3741119"/>
            <a:ext cx="279433" cy="353481"/>
            <a:chOff x="7068080" y="3741119"/>
            <a:chExt cx="279433" cy="353481"/>
          </a:xfrm>
        </p:grpSpPr>
        <p:sp>
          <p:nvSpPr>
            <p:cNvPr id="1120" name="Google Shape;1120;p49"/>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49"/>
          <p:cNvGrpSpPr/>
          <p:nvPr/>
        </p:nvGrpSpPr>
        <p:grpSpPr>
          <a:xfrm>
            <a:off x="6273194" y="3783003"/>
            <a:ext cx="353531" cy="270089"/>
            <a:chOff x="6273194" y="3783003"/>
            <a:chExt cx="353531" cy="270089"/>
          </a:xfrm>
        </p:grpSpPr>
        <p:sp>
          <p:nvSpPr>
            <p:cNvPr id="1124" name="Google Shape;1124;p49"/>
            <p:cNvSpPr/>
            <p:nvPr/>
          </p:nvSpPr>
          <p:spPr>
            <a:xfrm>
              <a:off x="6550748" y="4019074"/>
              <a:ext cx="15731" cy="13778"/>
            </a:xfrm>
            <a:custGeom>
              <a:avLst/>
              <a:gdLst/>
              <a:ahLst/>
              <a:cxnLst/>
              <a:rect l="l" t="t" r="r" b="b"/>
              <a:pathLst>
                <a:path w="628" h="550" extrusionOk="0">
                  <a:moveTo>
                    <a:pt x="320" y="1"/>
                  </a:moveTo>
                  <a:cubicBezTo>
                    <a:pt x="294" y="1"/>
                    <a:pt x="267" y="5"/>
                    <a:pt x="240" y="14"/>
                  </a:cubicBezTo>
                  <a:cubicBezTo>
                    <a:pt x="76" y="58"/>
                    <a:pt x="1" y="223"/>
                    <a:pt x="60" y="372"/>
                  </a:cubicBezTo>
                  <a:cubicBezTo>
                    <a:pt x="97" y="480"/>
                    <a:pt x="200" y="549"/>
                    <a:pt x="308" y="549"/>
                  </a:cubicBezTo>
                  <a:cubicBezTo>
                    <a:pt x="335" y="549"/>
                    <a:pt x="362" y="545"/>
                    <a:pt x="389" y="536"/>
                  </a:cubicBezTo>
                  <a:cubicBezTo>
                    <a:pt x="554" y="492"/>
                    <a:pt x="628" y="313"/>
                    <a:pt x="568" y="163"/>
                  </a:cubicBezTo>
                  <a:cubicBezTo>
                    <a:pt x="520" y="68"/>
                    <a:pt x="425" y="1"/>
                    <a:pt x="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6273194" y="3958428"/>
              <a:ext cx="101427" cy="94664"/>
            </a:xfrm>
            <a:custGeom>
              <a:avLst/>
              <a:gdLst/>
              <a:ahLst/>
              <a:cxnLst/>
              <a:rect l="l" t="t" r="r" b="b"/>
              <a:pathLst>
                <a:path w="4049" h="3779" extrusionOk="0">
                  <a:moveTo>
                    <a:pt x="3152" y="553"/>
                  </a:moveTo>
                  <a:lnTo>
                    <a:pt x="3495" y="837"/>
                  </a:lnTo>
                  <a:lnTo>
                    <a:pt x="3495" y="1330"/>
                  </a:lnTo>
                  <a:lnTo>
                    <a:pt x="3152" y="1613"/>
                  </a:lnTo>
                  <a:lnTo>
                    <a:pt x="853" y="1613"/>
                  </a:lnTo>
                  <a:lnTo>
                    <a:pt x="554" y="1344"/>
                  </a:lnTo>
                  <a:lnTo>
                    <a:pt x="554" y="822"/>
                  </a:lnTo>
                  <a:lnTo>
                    <a:pt x="853" y="553"/>
                  </a:lnTo>
                  <a:close/>
                  <a:moveTo>
                    <a:pt x="3152" y="2166"/>
                  </a:moveTo>
                  <a:lnTo>
                    <a:pt x="3495" y="2449"/>
                  </a:lnTo>
                  <a:lnTo>
                    <a:pt x="3495" y="2943"/>
                  </a:lnTo>
                  <a:lnTo>
                    <a:pt x="3152" y="3226"/>
                  </a:lnTo>
                  <a:lnTo>
                    <a:pt x="853" y="3226"/>
                  </a:lnTo>
                  <a:lnTo>
                    <a:pt x="554" y="2943"/>
                  </a:lnTo>
                  <a:lnTo>
                    <a:pt x="554" y="2435"/>
                  </a:lnTo>
                  <a:lnTo>
                    <a:pt x="853" y="2166"/>
                  </a:lnTo>
                  <a:close/>
                  <a:moveTo>
                    <a:pt x="733" y="0"/>
                  </a:moveTo>
                  <a:cubicBezTo>
                    <a:pt x="673" y="0"/>
                    <a:pt x="598" y="30"/>
                    <a:pt x="554" y="76"/>
                  </a:cubicBezTo>
                  <a:lnTo>
                    <a:pt x="90" y="508"/>
                  </a:lnTo>
                  <a:cubicBezTo>
                    <a:pt x="31" y="553"/>
                    <a:pt x="1" y="627"/>
                    <a:pt x="1" y="703"/>
                  </a:cubicBezTo>
                  <a:lnTo>
                    <a:pt x="1" y="1464"/>
                  </a:lnTo>
                  <a:cubicBezTo>
                    <a:pt x="1" y="1539"/>
                    <a:pt x="31" y="1613"/>
                    <a:pt x="90" y="1658"/>
                  </a:cubicBezTo>
                  <a:lnTo>
                    <a:pt x="329" y="1882"/>
                  </a:lnTo>
                  <a:lnTo>
                    <a:pt x="90" y="2106"/>
                  </a:lnTo>
                  <a:cubicBezTo>
                    <a:pt x="31" y="2166"/>
                    <a:pt x="1" y="2240"/>
                    <a:pt x="1" y="2315"/>
                  </a:cubicBezTo>
                  <a:lnTo>
                    <a:pt x="1" y="3076"/>
                  </a:lnTo>
                  <a:cubicBezTo>
                    <a:pt x="1" y="3152"/>
                    <a:pt x="31" y="3226"/>
                    <a:pt x="90" y="3271"/>
                  </a:cubicBezTo>
                  <a:lnTo>
                    <a:pt x="554" y="3704"/>
                  </a:lnTo>
                  <a:cubicBezTo>
                    <a:pt x="598" y="3749"/>
                    <a:pt x="673" y="3779"/>
                    <a:pt x="733" y="3779"/>
                  </a:cubicBezTo>
                  <a:lnTo>
                    <a:pt x="3256" y="3779"/>
                  </a:lnTo>
                  <a:cubicBezTo>
                    <a:pt x="3316" y="3779"/>
                    <a:pt x="3376" y="3749"/>
                    <a:pt x="3421" y="3704"/>
                  </a:cubicBezTo>
                  <a:lnTo>
                    <a:pt x="3943" y="3285"/>
                  </a:lnTo>
                  <a:cubicBezTo>
                    <a:pt x="4018" y="3226"/>
                    <a:pt x="4048" y="3152"/>
                    <a:pt x="4048" y="3076"/>
                  </a:cubicBezTo>
                  <a:lnTo>
                    <a:pt x="4048" y="2315"/>
                  </a:lnTo>
                  <a:cubicBezTo>
                    <a:pt x="4048" y="2226"/>
                    <a:pt x="4018" y="2151"/>
                    <a:pt x="3943" y="2106"/>
                  </a:cubicBezTo>
                  <a:lnTo>
                    <a:pt x="3690" y="1882"/>
                  </a:lnTo>
                  <a:lnTo>
                    <a:pt x="3943" y="1673"/>
                  </a:lnTo>
                  <a:cubicBezTo>
                    <a:pt x="4018" y="1629"/>
                    <a:pt x="4048" y="1539"/>
                    <a:pt x="4048" y="1464"/>
                  </a:cubicBezTo>
                  <a:lnTo>
                    <a:pt x="4048" y="703"/>
                  </a:lnTo>
                  <a:cubicBezTo>
                    <a:pt x="4048" y="627"/>
                    <a:pt x="4018" y="538"/>
                    <a:pt x="3943" y="494"/>
                  </a:cubicBezTo>
                  <a:lnTo>
                    <a:pt x="3421" y="60"/>
                  </a:lnTo>
                  <a:cubicBezTo>
                    <a:pt x="3376" y="30"/>
                    <a:pt x="3316"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6524946" y="3958428"/>
              <a:ext cx="101778" cy="94664"/>
            </a:xfrm>
            <a:custGeom>
              <a:avLst/>
              <a:gdLst/>
              <a:ahLst/>
              <a:cxnLst/>
              <a:rect l="l" t="t" r="r" b="b"/>
              <a:pathLst>
                <a:path w="4063" h="3779" extrusionOk="0">
                  <a:moveTo>
                    <a:pt x="3167" y="553"/>
                  </a:moveTo>
                  <a:lnTo>
                    <a:pt x="3509" y="837"/>
                  </a:lnTo>
                  <a:lnTo>
                    <a:pt x="3509" y="1330"/>
                  </a:lnTo>
                  <a:lnTo>
                    <a:pt x="3167" y="1613"/>
                  </a:lnTo>
                  <a:lnTo>
                    <a:pt x="851" y="1613"/>
                  </a:lnTo>
                  <a:lnTo>
                    <a:pt x="553" y="1344"/>
                  </a:lnTo>
                  <a:lnTo>
                    <a:pt x="553" y="822"/>
                  </a:lnTo>
                  <a:lnTo>
                    <a:pt x="851" y="553"/>
                  </a:lnTo>
                  <a:close/>
                  <a:moveTo>
                    <a:pt x="3167" y="2166"/>
                  </a:moveTo>
                  <a:lnTo>
                    <a:pt x="3509" y="2449"/>
                  </a:lnTo>
                  <a:lnTo>
                    <a:pt x="3509" y="2943"/>
                  </a:lnTo>
                  <a:lnTo>
                    <a:pt x="3167" y="3226"/>
                  </a:lnTo>
                  <a:lnTo>
                    <a:pt x="851" y="3226"/>
                  </a:lnTo>
                  <a:lnTo>
                    <a:pt x="553" y="2943"/>
                  </a:lnTo>
                  <a:lnTo>
                    <a:pt x="553" y="2435"/>
                  </a:lnTo>
                  <a:lnTo>
                    <a:pt x="851" y="2166"/>
                  </a:lnTo>
                  <a:close/>
                  <a:moveTo>
                    <a:pt x="748" y="0"/>
                  </a:moveTo>
                  <a:cubicBezTo>
                    <a:pt x="672" y="0"/>
                    <a:pt x="613" y="30"/>
                    <a:pt x="553" y="76"/>
                  </a:cubicBezTo>
                  <a:lnTo>
                    <a:pt x="91" y="508"/>
                  </a:lnTo>
                  <a:cubicBezTo>
                    <a:pt x="31" y="553"/>
                    <a:pt x="1" y="627"/>
                    <a:pt x="1" y="703"/>
                  </a:cubicBezTo>
                  <a:lnTo>
                    <a:pt x="1" y="1464"/>
                  </a:lnTo>
                  <a:cubicBezTo>
                    <a:pt x="1" y="1539"/>
                    <a:pt x="31" y="1613"/>
                    <a:pt x="91" y="1658"/>
                  </a:cubicBezTo>
                  <a:lnTo>
                    <a:pt x="344" y="1882"/>
                  </a:lnTo>
                  <a:lnTo>
                    <a:pt x="91" y="2106"/>
                  </a:lnTo>
                  <a:cubicBezTo>
                    <a:pt x="31" y="2166"/>
                    <a:pt x="1" y="2240"/>
                    <a:pt x="1" y="2315"/>
                  </a:cubicBezTo>
                  <a:lnTo>
                    <a:pt x="1" y="3076"/>
                  </a:lnTo>
                  <a:cubicBezTo>
                    <a:pt x="1" y="3152"/>
                    <a:pt x="31" y="3226"/>
                    <a:pt x="91" y="3271"/>
                  </a:cubicBezTo>
                  <a:lnTo>
                    <a:pt x="553" y="3704"/>
                  </a:lnTo>
                  <a:cubicBezTo>
                    <a:pt x="613" y="3749"/>
                    <a:pt x="672" y="3779"/>
                    <a:pt x="748" y="3779"/>
                  </a:cubicBezTo>
                  <a:lnTo>
                    <a:pt x="3256" y="3779"/>
                  </a:lnTo>
                  <a:cubicBezTo>
                    <a:pt x="3330" y="3779"/>
                    <a:pt x="3390" y="3749"/>
                    <a:pt x="3435" y="3704"/>
                  </a:cubicBezTo>
                  <a:lnTo>
                    <a:pt x="3957" y="3285"/>
                  </a:lnTo>
                  <a:cubicBezTo>
                    <a:pt x="4017" y="3226"/>
                    <a:pt x="4063" y="3152"/>
                    <a:pt x="4063" y="3076"/>
                  </a:cubicBezTo>
                  <a:lnTo>
                    <a:pt x="4063" y="2315"/>
                  </a:lnTo>
                  <a:cubicBezTo>
                    <a:pt x="4063" y="2226"/>
                    <a:pt x="4017" y="2151"/>
                    <a:pt x="3957" y="2106"/>
                  </a:cubicBezTo>
                  <a:lnTo>
                    <a:pt x="3689" y="1882"/>
                  </a:lnTo>
                  <a:lnTo>
                    <a:pt x="3957" y="1673"/>
                  </a:lnTo>
                  <a:cubicBezTo>
                    <a:pt x="4017" y="1629"/>
                    <a:pt x="4063" y="1539"/>
                    <a:pt x="4063" y="1464"/>
                  </a:cubicBezTo>
                  <a:lnTo>
                    <a:pt x="4063" y="703"/>
                  </a:lnTo>
                  <a:cubicBezTo>
                    <a:pt x="4063" y="627"/>
                    <a:pt x="4017" y="538"/>
                    <a:pt x="3957" y="494"/>
                  </a:cubicBezTo>
                  <a:lnTo>
                    <a:pt x="3435" y="60"/>
                  </a:lnTo>
                  <a:cubicBezTo>
                    <a:pt x="3390" y="30"/>
                    <a:pt x="3330"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6550748" y="3978618"/>
              <a:ext cx="15731" cy="13928"/>
            </a:xfrm>
            <a:custGeom>
              <a:avLst/>
              <a:gdLst/>
              <a:ahLst/>
              <a:cxnLst/>
              <a:rect l="l" t="t" r="r" b="b"/>
              <a:pathLst>
                <a:path w="628" h="556" extrusionOk="0">
                  <a:moveTo>
                    <a:pt x="319" y="0"/>
                  </a:moveTo>
                  <a:cubicBezTo>
                    <a:pt x="234" y="0"/>
                    <a:pt x="149" y="37"/>
                    <a:pt x="90" y="106"/>
                  </a:cubicBezTo>
                  <a:cubicBezTo>
                    <a:pt x="1" y="240"/>
                    <a:pt x="31" y="419"/>
                    <a:pt x="166" y="508"/>
                  </a:cubicBezTo>
                  <a:cubicBezTo>
                    <a:pt x="208" y="540"/>
                    <a:pt x="260" y="555"/>
                    <a:pt x="312" y="555"/>
                  </a:cubicBezTo>
                  <a:cubicBezTo>
                    <a:pt x="408" y="555"/>
                    <a:pt x="505" y="506"/>
                    <a:pt x="554" y="419"/>
                  </a:cubicBezTo>
                  <a:cubicBezTo>
                    <a:pt x="628" y="285"/>
                    <a:pt x="584" y="120"/>
                    <a:pt x="449" y="31"/>
                  </a:cubicBezTo>
                  <a:cubicBezTo>
                    <a:pt x="408" y="10"/>
                    <a:pt x="363"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6298644" y="4019074"/>
              <a:ext cx="16107" cy="13778"/>
            </a:xfrm>
            <a:custGeom>
              <a:avLst/>
              <a:gdLst/>
              <a:ahLst/>
              <a:cxnLst/>
              <a:rect l="l" t="t" r="r" b="b"/>
              <a:pathLst>
                <a:path w="643" h="550" extrusionOk="0">
                  <a:moveTo>
                    <a:pt x="321" y="1"/>
                  </a:moveTo>
                  <a:cubicBezTo>
                    <a:pt x="294" y="1"/>
                    <a:pt x="266" y="5"/>
                    <a:pt x="239" y="14"/>
                  </a:cubicBezTo>
                  <a:cubicBezTo>
                    <a:pt x="90" y="58"/>
                    <a:pt x="0" y="223"/>
                    <a:pt x="60" y="372"/>
                  </a:cubicBezTo>
                  <a:cubicBezTo>
                    <a:pt x="108" y="480"/>
                    <a:pt x="213" y="549"/>
                    <a:pt x="323" y="549"/>
                  </a:cubicBezTo>
                  <a:cubicBezTo>
                    <a:pt x="350" y="549"/>
                    <a:pt x="377" y="545"/>
                    <a:pt x="404" y="536"/>
                  </a:cubicBezTo>
                  <a:cubicBezTo>
                    <a:pt x="553" y="492"/>
                    <a:pt x="643" y="313"/>
                    <a:pt x="583" y="163"/>
                  </a:cubicBezTo>
                  <a:cubicBezTo>
                    <a:pt x="535" y="68"/>
                    <a:pt x="430"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6298644" y="3978643"/>
              <a:ext cx="15731" cy="13853"/>
            </a:xfrm>
            <a:custGeom>
              <a:avLst/>
              <a:gdLst/>
              <a:ahLst/>
              <a:cxnLst/>
              <a:rect l="l" t="t" r="r" b="b"/>
              <a:pathLst>
                <a:path w="628" h="553" extrusionOk="0">
                  <a:moveTo>
                    <a:pt x="328" y="0"/>
                  </a:moveTo>
                  <a:cubicBezTo>
                    <a:pt x="299" y="0"/>
                    <a:pt x="269" y="5"/>
                    <a:pt x="239" y="15"/>
                  </a:cubicBezTo>
                  <a:cubicBezTo>
                    <a:pt x="90" y="59"/>
                    <a:pt x="0" y="239"/>
                    <a:pt x="60" y="388"/>
                  </a:cubicBezTo>
                  <a:cubicBezTo>
                    <a:pt x="103" y="486"/>
                    <a:pt x="210" y="552"/>
                    <a:pt x="317" y="552"/>
                  </a:cubicBezTo>
                  <a:cubicBezTo>
                    <a:pt x="357" y="552"/>
                    <a:pt x="397" y="543"/>
                    <a:pt x="434" y="523"/>
                  </a:cubicBezTo>
                  <a:cubicBezTo>
                    <a:pt x="568" y="463"/>
                    <a:pt x="627" y="298"/>
                    <a:pt x="568" y="165"/>
                  </a:cubicBezTo>
                  <a:cubicBezTo>
                    <a:pt x="521" y="60"/>
                    <a:pt x="430"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6387672" y="3943849"/>
              <a:ext cx="125350" cy="83892"/>
            </a:xfrm>
            <a:custGeom>
              <a:avLst/>
              <a:gdLst/>
              <a:ahLst/>
              <a:cxnLst/>
              <a:rect l="l" t="t" r="r" b="b"/>
              <a:pathLst>
                <a:path w="5004" h="3349" extrusionOk="0">
                  <a:moveTo>
                    <a:pt x="2509" y="1"/>
                  </a:moveTo>
                  <a:cubicBezTo>
                    <a:pt x="2435" y="1"/>
                    <a:pt x="2359" y="30"/>
                    <a:pt x="2300" y="90"/>
                  </a:cubicBezTo>
                  <a:lnTo>
                    <a:pt x="1688" y="702"/>
                  </a:lnTo>
                  <a:cubicBezTo>
                    <a:pt x="1583" y="807"/>
                    <a:pt x="1583" y="971"/>
                    <a:pt x="1688" y="1090"/>
                  </a:cubicBezTo>
                  <a:cubicBezTo>
                    <a:pt x="1748" y="1143"/>
                    <a:pt x="1819" y="1169"/>
                    <a:pt x="1888" y="1169"/>
                  </a:cubicBezTo>
                  <a:cubicBezTo>
                    <a:pt x="1957" y="1169"/>
                    <a:pt x="2024" y="1143"/>
                    <a:pt x="2076" y="1090"/>
                  </a:cubicBezTo>
                  <a:lnTo>
                    <a:pt x="2226" y="941"/>
                  </a:lnTo>
                  <a:lnTo>
                    <a:pt x="2226" y="2195"/>
                  </a:lnTo>
                  <a:lnTo>
                    <a:pt x="971" y="2195"/>
                  </a:lnTo>
                  <a:lnTo>
                    <a:pt x="1105" y="2046"/>
                  </a:lnTo>
                  <a:cubicBezTo>
                    <a:pt x="1210" y="1942"/>
                    <a:pt x="1210" y="1777"/>
                    <a:pt x="1105" y="1657"/>
                  </a:cubicBezTo>
                  <a:cubicBezTo>
                    <a:pt x="1053" y="1605"/>
                    <a:pt x="982" y="1580"/>
                    <a:pt x="911" y="1580"/>
                  </a:cubicBezTo>
                  <a:cubicBezTo>
                    <a:pt x="841" y="1580"/>
                    <a:pt x="769" y="1605"/>
                    <a:pt x="717" y="1657"/>
                  </a:cubicBezTo>
                  <a:lnTo>
                    <a:pt x="105" y="2270"/>
                  </a:lnTo>
                  <a:cubicBezTo>
                    <a:pt x="0" y="2390"/>
                    <a:pt x="0" y="2553"/>
                    <a:pt x="105" y="2659"/>
                  </a:cubicBezTo>
                  <a:lnTo>
                    <a:pt x="717" y="3270"/>
                  </a:lnTo>
                  <a:cubicBezTo>
                    <a:pt x="769" y="3323"/>
                    <a:pt x="841" y="3349"/>
                    <a:pt x="911" y="3349"/>
                  </a:cubicBezTo>
                  <a:cubicBezTo>
                    <a:pt x="982" y="3349"/>
                    <a:pt x="1053" y="3323"/>
                    <a:pt x="1105" y="3270"/>
                  </a:cubicBezTo>
                  <a:cubicBezTo>
                    <a:pt x="1210" y="3166"/>
                    <a:pt x="1210" y="2987"/>
                    <a:pt x="1105" y="2882"/>
                  </a:cubicBezTo>
                  <a:lnTo>
                    <a:pt x="971" y="2748"/>
                  </a:lnTo>
                  <a:lnTo>
                    <a:pt x="4032" y="2748"/>
                  </a:lnTo>
                  <a:lnTo>
                    <a:pt x="3898" y="2882"/>
                  </a:lnTo>
                  <a:cubicBezTo>
                    <a:pt x="3793" y="2987"/>
                    <a:pt x="3793" y="3166"/>
                    <a:pt x="3898" y="3270"/>
                  </a:cubicBezTo>
                  <a:cubicBezTo>
                    <a:pt x="3950" y="3323"/>
                    <a:pt x="4021" y="3349"/>
                    <a:pt x="4092" y="3349"/>
                  </a:cubicBezTo>
                  <a:cubicBezTo>
                    <a:pt x="4163" y="3349"/>
                    <a:pt x="4234" y="3323"/>
                    <a:pt x="4286" y="3270"/>
                  </a:cubicBezTo>
                  <a:lnTo>
                    <a:pt x="4898" y="2659"/>
                  </a:lnTo>
                  <a:cubicBezTo>
                    <a:pt x="4914" y="2659"/>
                    <a:pt x="4914" y="2643"/>
                    <a:pt x="4928" y="2643"/>
                  </a:cubicBezTo>
                  <a:cubicBezTo>
                    <a:pt x="5003" y="2524"/>
                    <a:pt x="4988" y="2374"/>
                    <a:pt x="4898" y="2270"/>
                  </a:cubicBezTo>
                  <a:lnTo>
                    <a:pt x="4286" y="1657"/>
                  </a:lnTo>
                  <a:cubicBezTo>
                    <a:pt x="4234" y="1605"/>
                    <a:pt x="4163" y="1580"/>
                    <a:pt x="4092" y="1580"/>
                  </a:cubicBezTo>
                  <a:cubicBezTo>
                    <a:pt x="4021" y="1580"/>
                    <a:pt x="3950" y="1605"/>
                    <a:pt x="3898" y="1657"/>
                  </a:cubicBezTo>
                  <a:cubicBezTo>
                    <a:pt x="3793" y="1777"/>
                    <a:pt x="3793" y="1942"/>
                    <a:pt x="3898" y="2046"/>
                  </a:cubicBezTo>
                  <a:lnTo>
                    <a:pt x="4032" y="2195"/>
                  </a:lnTo>
                  <a:lnTo>
                    <a:pt x="2778" y="2195"/>
                  </a:lnTo>
                  <a:lnTo>
                    <a:pt x="2778" y="956"/>
                  </a:lnTo>
                  <a:lnTo>
                    <a:pt x="2913" y="1090"/>
                  </a:lnTo>
                  <a:cubicBezTo>
                    <a:pt x="2972" y="1143"/>
                    <a:pt x="3043" y="1169"/>
                    <a:pt x="3114" y="1169"/>
                  </a:cubicBezTo>
                  <a:cubicBezTo>
                    <a:pt x="3185" y="1169"/>
                    <a:pt x="3255" y="1143"/>
                    <a:pt x="3315" y="1090"/>
                  </a:cubicBezTo>
                  <a:cubicBezTo>
                    <a:pt x="3420" y="986"/>
                    <a:pt x="3420" y="807"/>
                    <a:pt x="3315" y="702"/>
                  </a:cubicBezTo>
                  <a:lnTo>
                    <a:pt x="2733" y="120"/>
                  </a:lnTo>
                  <a:cubicBezTo>
                    <a:pt x="2674" y="45"/>
                    <a:pt x="2598"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6325949" y="3783003"/>
              <a:ext cx="240179" cy="150751"/>
            </a:xfrm>
            <a:custGeom>
              <a:avLst/>
              <a:gdLst/>
              <a:ahLst/>
              <a:cxnLst/>
              <a:rect l="l" t="t" r="r" b="b"/>
              <a:pathLst>
                <a:path w="9588" h="6018" extrusionOk="0">
                  <a:moveTo>
                    <a:pt x="4660" y="1"/>
                  </a:moveTo>
                  <a:cubicBezTo>
                    <a:pt x="3211" y="1"/>
                    <a:pt x="1986" y="1030"/>
                    <a:pt x="1718" y="2434"/>
                  </a:cubicBezTo>
                  <a:cubicBezTo>
                    <a:pt x="762" y="2479"/>
                    <a:pt x="1" y="3256"/>
                    <a:pt x="1" y="4226"/>
                  </a:cubicBezTo>
                  <a:cubicBezTo>
                    <a:pt x="1" y="5211"/>
                    <a:pt x="807" y="6018"/>
                    <a:pt x="1793" y="6018"/>
                  </a:cubicBezTo>
                  <a:lnTo>
                    <a:pt x="7631" y="6018"/>
                  </a:lnTo>
                  <a:cubicBezTo>
                    <a:pt x="8064" y="6018"/>
                    <a:pt x="8483" y="5898"/>
                    <a:pt x="8841" y="5675"/>
                  </a:cubicBezTo>
                  <a:cubicBezTo>
                    <a:pt x="9110" y="5510"/>
                    <a:pt x="9333" y="5287"/>
                    <a:pt x="9512" y="5032"/>
                  </a:cubicBezTo>
                  <a:cubicBezTo>
                    <a:pt x="9558" y="4988"/>
                    <a:pt x="9572" y="4928"/>
                    <a:pt x="9572" y="4869"/>
                  </a:cubicBezTo>
                  <a:cubicBezTo>
                    <a:pt x="9572" y="4719"/>
                    <a:pt x="9453" y="4584"/>
                    <a:pt x="9303" y="4584"/>
                  </a:cubicBezTo>
                  <a:cubicBezTo>
                    <a:pt x="9199" y="4584"/>
                    <a:pt x="9124" y="4630"/>
                    <a:pt x="9064" y="4704"/>
                  </a:cubicBezTo>
                  <a:cubicBezTo>
                    <a:pt x="8930" y="4913"/>
                    <a:pt x="8751" y="5078"/>
                    <a:pt x="8542" y="5211"/>
                  </a:cubicBezTo>
                  <a:cubicBezTo>
                    <a:pt x="8273" y="5376"/>
                    <a:pt x="7959" y="5466"/>
                    <a:pt x="7631" y="5466"/>
                  </a:cubicBezTo>
                  <a:lnTo>
                    <a:pt x="1793" y="5466"/>
                  </a:lnTo>
                  <a:cubicBezTo>
                    <a:pt x="1120" y="5466"/>
                    <a:pt x="553" y="4913"/>
                    <a:pt x="553" y="4226"/>
                  </a:cubicBezTo>
                  <a:cubicBezTo>
                    <a:pt x="553" y="3539"/>
                    <a:pt x="1120" y="2972"/>
                    <a:pt x="1793" y="2972"/>
                  </a:cubicBezTo>
                  <a:cubicBezTo>
                    <a:pt x="1837" y="2972"/>
                    <a:pt x="1882" y="2987"/>
                    <a:pt x="1927" y="2987"/>
                  </a:cubicBezTo>
                  <a:cubicBezTo>
                    <a:pt x="1936" y="2988"/>
                    <a:pt x="1945" y="2988"/>
                    <a:pt x="1954" y="2988"/>
                  </a:cubicBezTo>
                  <a:cubicBezTo>
                    <a:pt x="2092" y="2988"/>
                    <a:pt x="2212" y="2887"/>
                    <a:pt x="2225" y="2733"/>
                  </a:cubicBezTo>
                  <a:cubicBezTo>
                    <a:pt x="2360" y="1494"/>
                    <a:pt x="3405" y="553"/>
                    <a:pt x="4660" y="553"/>
                  </a:cubicBezTo>
                  <a:cubicBezTo>
                    <a:pt x="5600" y="553"/>
                    <a:pt x="6436" y="1076"/>
                    <a:pt x="6870" y="1912"/>
                  </a:cubicBezTo>
                  <a:cubicBezTo>
                    <a:pt x="6919" y="1998"/>
                    <a:pt x="7009" y="2053"/>
                    <a:pt x="7114" y="2053"/>
                  </a:cubicBezTo>
                  <a:cubicBezTo>
                    <a:pt x="7137" y="2053"/>
                    <a:pt x="7159" y="2051"/>
                    <a:pt x="7183" y="2046"/>
                  </a:cubicBezTo>
                  <a:cubicBezTo>
                    <a:pt x="7332" y="2002"/>
                    <a:pt x="7481" y="1986"/>
                    <a:pt x="7631" y="1986"/>
                  </a:cubicBezTo>
                  <a:cubicBezTo>
                    <a:pt x="7855" y="1986"/>
                    <a:pt x="8064" y="2031"/>
                    <a:pt x="8258" y="2106"/>
                  </a:cubicBezTo>
                  <a:cubicBezTo>
                    <a:pt x="8572" y="2225"/>
                    <a:pt x="8855" y="2434"/>
                    <a:pt x="9050" y="2718"/>
                  </a:cubicBezTo>
                  <a:cubicBezTo>
                    <a:pt x="9104" y="2791"/>
                    <a:pt x="9191" y="2830"/>
                    <a:pt x="9278" y="2830"/>
                  </a:cubicBezTo>
                  <a:cubicBezTo>
                    <a:pt x="9335" y="2830"/>
                    <a:pt x="9391" y="2813"/>
                    <a:pt x="9438" y="2778"/>
                  </a:cubicBezTo>
                  <a:cubicBezTo>
                    <a:pt x="9558" y="2688"/>
                    <a:pt x="9588" y="2509"/>
                    <a:pt x="9498" y="2390"/>
                  </a:cubicBezTo>
                  <a:cubicBezTo>
                    <a:pt x="9229" y="2031"/>
                    <a:pt x="8871" y="1747"/>
                    <a:pt x="8453" y="1583"/>
                  </a:cubicBezTo>
                  <a:cubicBezTo>
                    <a:pt x="8184" y="1494"/>
                    <a:pt x="7915" y="1434"/>
                    <a:pt x="7631" y="1434"/>
                  </a:cubicBezTo>
                  <a:cubicBezTo>
                    <a:pt x="7511" y="1434"/>
                    <a:pt x="7378" y="1448"/>
                    <a:pt x="7258" y="1464"/>
                  </a:cubicBezTo>
                  <a:cubicBezTo>
                    <a:pt x="6705" y="553"/>
                    <a:pt x="5735" y="1"/>
                    <a:pt x="4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6560116" y="3869300"/>
              <a:ext cx="14980" cy="14078"/>
            </a:xfrm>
            <a:custGeom>
              <a:avLst/>
              <a:gdLst/>
              <a:ahLst/>
              <a:cxnLst/>
              <a:rect l="l" t="t" r="r" b="b"/>
              <a:pathLst>
                <a:path w="598" h="562" extrusionOk="0">
                  <a:moveTo>
                    <a:pt x="299" y="1"/>
                  </a:moveTo>
                  <a:cubicBezTo>
                    <a:pt x="228" y="1"/>
                    <a:pt x="157" y="27"/>
                    <a:pt x="105" y="80"/>
                  </a:cubicBezTo>
                  <a:cubicBezTo>
                    <a:pt x="1" y="199"/>
                    <a:pt x="1" y="363"/>
                    <a:pt x="105" y="482"/>
                  </a:cubicBezTo>
                  <a:cubicBezTo>
                    <a:pt x="157" y="535"/>
                    <a:pt x="228" y="561"/>
                    <a:pt x="299" y="561"/>
                  </a:cubicBezTo>
                  <a:cubicBezTo>
                    <a:pt x="370" y="561"/>
                    <a:pt x="441" y="535"/>
                    <a:pt x="493" y="482"/>
                  </a:cubicBezTo>
                  <a:cubicBezTo>
                    <a:pt x="598" y="363"/>
                    <a:pt x="598" y="199"/>
                    <a:pt x="493" y="80"/>
                  </a:cubicBezTo>
                  <a:cubicBezTo>
                    <a:pt x="441" y="27"/>
                    <a:pt x="370" y="1"/>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6403378" y="3830497"/>
              <a:ext cx="53883" cy="53607"/>
            </a:xfrm>
            <a:custGeom>
              <a:avLst/>
              <a:gdLst/>
              <a:ahLst/>
              <a:cxnLst/>
              <a:rect l="l" t="t" r="r" b="b"/>
              <a:pathLst>
                <a:path w="2151" h="2140" extrusionOk="0">
                  <a:moveTo>
                    <a:pt x="1523" y="0"/>
                  </a:moveTo>
                  <a:cubicBezTo>
                    <a:pt x="1016" y="0"/>
                    <a:pt x="613" y="404"/>
                    <a:pt x="613" y="912"/>
                  </a:cubicBezTo>
                  <a:lnTo>
                    <a:pt x="613" y="1211"/>
                  </a:lnTo>
                  <a:lnTo>
                    <a:pt x="494" y="1105"/>
                  </a:lnTo>
                  <a:cubicBezTo>
                    <a:pt x="443" y="1055"/>
                    <a:pt x="375" y="1029"/>
                    <a:pt x="306" y="1029"/>
                  </a:cubicBezTo>
                  <a:cubicBezTo>
                    <a:pt x="233" y="1029"/>
                    <a:pt x="159" y="1059"/>
                    <a:pt x="105" y="1121"/>
                  </a:cubicBezTo>
                  <a:cubicBezTo>
                    <a:pt x="0" y="1225"/>
                    <a:pt x="0" y="1404"/>
                    <a:pt x="105" y="1509"/>
                  </a:cubicBezTo>
                  <a:lnTo>
                    <a:pt x="687" y="2061"/>
                  </a:lnTo>
                  <a:cubicBezTo>
                    <a:pt x="740" y="2114"/>
                    <a:pt x="811" y="2140"/>
                    <a:pt x="882" y="2140"/>
                  </a:cubicBezTo>
                  <a:cubicBezTo>
                    <a:pt x="953" y="2140"/>
                    <a:pt x="1023" y="2114"/>
                    <a:pt x="1075" y="2061"/>
                  </a:cubicBezTo>
                  <a:lnTo>
                    <a:pt x="1643" y="1509"/>
                  </a:lnTo>
                  <a:cubicBezTo>
                    <a:pt x="1762" y="1390"/>
                    <a:pt x="1762" y="1225"/>
                    <a:pt x="1658" y="1105"/>
                  </a:cubicBezTo>
                  <a:cubicBezTo>
                    <a:pt x="1606" y="1053"/>
                    <a:pt x="1535" y="1028"/>
                    <a:pt x="1464" y="1028"/>
                  </a:cubicBezTo>
                  <a:cubicBezTo>
                    <a:pt x="1393" y="1028"/>
                    <a:pt x="1322" y="1053"/>
                    <a:pt x="1270" y="1105"/>
                  </a:cubicBezTo>
                  <a:lnTo>
                    <a:pt x="1165" y="1211"/>
                  </a:lnTo>
                  <a:lnTo>
                    <a:pt x="1165" y="912"/>
                  </a:lnTo>
                  <a:cubicBezTo>
                    <a:pt x="1165" y="717"/>
                    <a:pt x="1314" y="554"/>
                    <a:pt x="1523" y="554"/>
                  </a:cubicBezTo>
                  <a:lnTo>
                    <a:pt x="1882" y="554"/>
                  </a:lnTo>
                  <a:cubicBezTo>
                    <a:pt x="2031" y="554"/>
                    <a:pt x="2151" y="434"/>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6443408" y="3849410"/>
              <a:ext cx="53883" cy="52580"/>
            </a:xfrm>
            <a:custGeom>
              <a:avLst/>
              <a:gdLst/>
              <a:ahLst/>
              <a:cxnLst/>
              <a:rect l="l" t="t" r="r" b="b"/>
              <a:pathLst>
                <a:path w="2151" h="2099" extrusionOk="0">
                  <a:moveTo>
                    <a:pt x="1297" y="0"/>
                  </a:moveTo>
                  <a:cubicBezTo>
                    <a:pt x="1228" y="0"/>
                    <a:pt x="1158" y="23"/>
                    <a:pt x="1106" y="67"/>
                  </a:cubicBezTo>
                  <a:lnTo>
                    <a:pt x="538" y="589"/>
                  </a:lnTo>
                  <a:cubicBezTo>
                    <a:pt x="419" y="695"/>
                    <a:pt x="419" y="874"/>
                    <a:pt x="523" y="993"/>
                  </a:cubicBezTo>
                  <a:cubicBezTo>
                    <a:pt x="577" y="1047"/>
                    <a:pt x="647" y="1073"/>
                    <a:pt x="719" y="1073"/>
                  </a:cubicBezTo>
                  <a:cubicBezTo>
                    <a:pt x="786" y="1073"/>
                    <a:pt x="853" y="1051"/>
                    <a:pt x="911" y="1007"/>
                  </a:cubicBezTo>
                  <a:lnTo>
                    <a:pt x="1016" y="904"/>
                  </a:lnTo>
                  <a:lnTo>
                    <a:pt x="1016" y="1187"/>
                  </a:lnTo>
                  <a:cubicBezTo>
                    <a:pt x="1016" y="1396"/>
                    <a:pt x="851" y="1545"/>
                    <a:pt x="658" y="1545"/>
                  </a:cubicBezTo>
                  <a:lnTo>
                    <a:pt x="284" y="1545"/>
                  </a:lnTo>
                  <a:cubicBezTo>
                    <a:pt x="120" y="1545"/>
                    <a:pt x="1" y="1680"/>
                    <a:pt x="1" y="1829"/>
                  </a:cubicBezTo>
                  <a:cubicBezTo>
                    <a:pt x="1" y="1979"/>
                    <a:pt x="120" y="2098"/>
                    <a:pt x="284" y="2098"/>
                  </a:cubicBezTo>
                  <a:lnTo>
                    <a:pt x="658" y="2098"/>
                  </a:lnTo>
                  <a:cubicBezTo>
                    <a:pt x="1165" y="2098"/>
                    <a:pt x="1568" y="1694"/>
                    <a:pt x="1568" y="1187"/>
                  </a:cubicBezTo>
                  <a:lnTo>
                    <a:pt x="1568" y="918"/>
                  </a:lnTo>
                  <a:lnTo>
                    <a:pt x="1658" y="993"/>
                  </a:lnTo>
                  <a:cubicBezTo>
                    <a:pt x="1710" y="1045"/>
                    <a:pt x="1781" y="1071"/>
                    <a:pt x="1852" y="1071"/>
                  </a:cubicBezTo>
                  <a:cubicBezTo>
                    <a:pt x="1923" y="1071"/>
                    <a:pt x="1994" y="1045"/>
                    <a:pt x="2046" y="993"/>
                  </a:cubicBezTo>
                  <a:cubicBezTo>
                    <a:pt x="2151" y="874"/>
                    <a:pt x="2151" y="709"/>
                    <a:pt x="2031" y="605"/>
                  </a:cubicBezTo>
                  <a:lnTo>
                    <a:pt x="1478" y="67"/>
                  </a:lnTo>
                  <a:cubicBezTo>
                    <a:pt x="1434"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780652" y="3755322"/>
            <a:ext cx="369588" cy="343761"/>
            <a:chOff x="7780652" y="3755322"/>
            <a:chExt cx="369588" cy="343761"/>
          </a:xfrm>
        </p:grpSpPr>
        <p:sp>
          <p:nvSpPr>
            <p:cNvPr id="1136" name="Google Shape;1136;p49"/>
            <p:cNvSpPr/>
            <p:nvPr/>
          </p:nvSpPr>
          <p:spPr>
            <a:xfrm>
              <a:off x="7780652" y="3760107"/>
              <a:ext cx="369588" cy="338977"/>
            </a:xfrm>
            <a:custGeom>
              <a:avLst/>
              <a:gdLst/>
              <a:ahLst/>
              <a:cxnLst/>
              <a:rect l="l" t="t" r="r" b="b"/>
              <a:pathLst>
                <a:path w="14754" h="13532" extrusionOk="0">
                  <a:moveTo>
                    <a:pt x="7646" y="3856"/>
                  </a:moveTo>
                  <a:cubicBezTo>
                    <a:pt x="8811" y="3975"/>
                    <a:pt x="9752" y="4946"/>
                    <a:pt x="9842" y="6096"/>
                  </a:cubicBezTo>
                  <a:lnTo>
                    <a:pt x="9603" y="6096"/>
                  </a:lnTo>
                  <a:cubicBezTo>
                    <a:pt x="9453" y="6096"/>
                    <a:pt x="9318" y="6155"/>
                    <a:pt x="9215" y="6260"/>
                  </a:cubicBezTo>
                  <a:lnTo>
                    <a:pt x="8587" y="6888"/>
                  </a:lnTo>
                  <a:lnTo>
                    <a:pt x="8050" y="6888"/>
                  </a:lnTo>
                  <a:lnTo>
                    <a:pt x="7781" y="6603"/>
                  </a:lnTo>
                  <a:lnTo>
                    <a:pt x="8080" y="6305"/>
                  </a:lnTo>
                  <a:cubicBezTo>
                    <a:pt x="8184" y="6201"/>
                    <a:pt x="8243" y="6066"/>
                    <a:pt x="8243" y="5916"/>
                  </a:cubicBezTo>
                  <a:lnTo>
                    <a:pt x="8243" y="5066"/>
                  </a:lnTo>
                  <a:cubicBezTo>
                    <a:pt x="8243" y="4917"/>
                    <a:pt x="8184" y="4782"/>
                    <a:pt x="8080" y="4678"/>
                  </a:cubicBezTo>
                  <a:lnTo>
                    <a:pt x="7646" y="4260"/>
                  </a:lnTo>
                  <a:lnTo>
                    <a:pt x="7646" y="3856"/>
                  </a:lnTo>
                  <a:close/>
                  <a:moveTo>
                    <a:pt x="5406" y="6141"/>
                  </a:moveTo>
                  <a:lnTo>
                    <a:pt x="5750" y="6469"/>
                  </a:lnTo>
                  <a:lnTo>
                    <a:pt x="5750" y="7051"/>
                  </a:lnTo>
                  <a:cubicBezTo>
                    <a:pt x="5750" y="7201"/>
                    <a:pt x="5810" y="7350"/>
                    <a:pt x="5914" y="7469"/>
                  </a:cubicBezTo>
                  <a:lnTo>
                    <a:pt x="5929" y="7469"/>
                  </a:lnTo>
                  <a:lnTo>
                    <a:pt x="5541" y="7858"/>
                  </a:lnTo>
                  <a:cubicBezTo>
                    <a:pt x="5287" y="7545"/>
                    <a:pt x="5108" y="7186"/>
                    <a:pt x="5018" y="6782"/>
                  </a:cubicBezTo>
                  <a:lnTo>
                    <a:pt x="5018" y="6768"/>
                  </a:lnTo>
                  <a:cubicBezTo>
                    <a:pt x="5004" y="6708"/>
                    <a:pt x="4988" y="6633"/>
                    <a:pt x="4988" y="6559"/>
                  </a:cubicBezTo>
                  <a:lnTo>
                    <a:pt x="5406" y="6141"/>
                  </a:lnTo>
                  <a:close/>
                  <a:moveTo>
                    <a:pt x="7079" y="3871"/>
                  </a:moveTo>
                  <a:lnTo>
                    <a:pt x="7079" y="4274"/>
                  </a:lnTo>
                  <a:cubicBezTo>
                    <a:pt x="7079" y="4409"/>
                    <a:pt x="7138" y="4558"/>
                    <a:pt x="7243" y="4648"/>
                  </a:cubicBezTo>
                  <a:lnTo>
                    <a:pt x="7662" y="5080"/>
                  </a:lnTo>
                  <a:lnTo>
                    <a:pt x="7662" y="5902"/>
                  </a:lnTo>
                  <a:lnTo>
                    <a:pt x="7347" y="6231"/>
                  </a:lnTo>
                  <a:cubicBezTo>
                    <a:pt x="7243" y="6320"/>
                    <a:pt x="7184" y="6469"/>
                    <a:pt x="7184" y="6603"/>
                  </a:cubicBezTo>
                  <a:cubicBezTo>
                    <a:pt x="7184" y="6753"/>
                    <a:pt x="7243" y="6888"/>
                    <a:pt x="7347" y="6992"/>
                  </a:cubicBezTo>
                  <a:lnTo>
                    <a:pt x="7662" y="7306"/>
                  </a:lnTo>
                  <a:cubicBezTo>
                    <a:pt x="7751" y="7410"/>
                    <a:pt x="7900" y="7455"/>
                    <a:pt x="8034" y="7455"/>
                  </a:cubicBezTo>
                  <a:lnTo>
                    <a:pt x="8602" y="7455"/>
                  </a:lnTo>
                  <a:cubicBezTo>
                    <a:pt x="8751" y="7455"/>
                    <a:pt x="8886" y="7410"/>
                    <a:pt x="8990" y="7306"/>
                  </a:cubicBezTo>
                  <a:lnTo>
                    <a:pt x="9617" y="6679"/>
                  </a:lnTo>
                  <a:lnTo>
                    <a:pt x="9812" y="6679"/>
                  </a:lnTo>
                  <a:cubicBezTo>
                    <a:pt x="9633" y="7828"/>
                    <a:pt x="8617" y="8724"/>
                    <a:pt x="7407" y="8724"/>
                  </a:cubicBezTo>
                  <a:cubicBezTo>
                    <a:pt x="6870" y="8724"/>
                    <a:pt x="6362" y="8544"/>
                    <a:pt x="5959" y="8246"/>
                  </a:cubicBezTo>
                  <a:lnTo>
                    <a:pt x="6407" y="7798"/>
                  </a:lnTo>
                  <a:cubicBezTo>
                    <a:pt x="6586" y="7619"/>
                    <a:pt x="6586" y="7320"/>
                    <a:pt x="6407" y="7141"/>
                  </a:cubicBezTo>
                  <a:lnTo>
                    <a:pt x="6332" y="7051"/>
                  </a:lnTo>
                  <a:lnTo>
                    <a:pt x="6318" y="7051"/>
                  </a:lnTo>
                  <a:lnTo>
                    <a:pt x="6318" y="6469"/>
                  </a:lnTo>
                  <a:cubicBezTo>
                    <a:pt x="6318" y="6320"/>
                    <a:pt x="6258" y="6171"/>
                    <a:pt x="6153" y="6066"/>
                  </a:cubicBezTo>
                  <a:lnTo>
                    <a:pt x="5735" y="5648"/>
                  </a:lnTo>
                  <a:cubicBezTo>
                    <a:pt x="5661" y="5558"/>
                    <a:pt x="5541" y="5514"/>
                    <a:pt x="5406" y="5514"/>
                  </a:cubicBezTo>
                  <a:cubicBezTo>
                    <a:pt x="5287" y="5514"/>
                    <a:pt x="5167" y="5558"/>
                    <a:pt x="5078" y="5648"/>
                  </a:cubicBezTo>
                  <a:lnTo>
                    <a:pt x="5048" y="5693"/>
                  </a:lnTo>
                  <a:lnTo>
                    <a:pt x="5048" y="5677"/>
                  </a:lnTo>
                  <a:cubicBezTo>
                    <a:pt x="5287" y="4722"/>
                    <a:pt x="6109" y="4005"/>
                    <a:pt x="7079" y="3871"/>
                  </a:cubicBezTo>
                  <a:close/>
                  <a:moveTo>
                    <a:pt x="11230" y="5962"/>
                  </a:moveTo>
                  <a:cubicBezTo>
                    <a:pt x="11379" y="5962"/>
                    <a:pt x="11499" y="6081"/>
                    <a:pt x="11499" y="6231"/>
                  </a:cubicBezTo>
                  <a:lnTo>
                    <a:pt x="11499" y="10292"/>
                  </a:lnTo>
                  <a:lnTo>
                    <a:pt x="3256" y="10292"/>
                  </a:lnTo>
                  <a:lnTo>
                    <a:pt x="3256" y="6231"/>
                  </a:lnTo>
                  <a:cubicBezTo>
                    <a:pt x="3256" y="6081"/>
                    <a:pt x="3375" y="5962"/>
                    <a:pt x="3525" y="5962"/>
                  </a:cubicBezTo>
                  <a:lnTo>
                    <a:pt x="4406" y="5962"/>
                  </a:lnTo>
                  <a:cubicBezTo>
                    <a:pt x="4376" y="6215"/>
                    <a:pt x="4391" y="6484"/>
                    <a:pt x="4421" y="6753"/>
                  </a:cubicBezTo>
                  <a:cubicBezTo>
                    <a:pt x="4645" y="8202"/>
                    <a:pt x="5944" y="9307"/>
                    <a:pt x="7407" y="9307"/>
                  </a:cubicBezTo>
                  <a:cubicBezTo>
                    <a:pt x="9050" y="9307"/>
                    <a:pt x="10379" y="7977"/>
                    <a:pt x="10423" y="6350"/>
                  </a:cubicBezTo>
                  <a:cubicBezTo>
                    <a:pt x="10423" y="6215"/>
                    <a:pt x="10423" y="6096"/>
                    <a:pt x="10409" y="5962"/>
                  </a:cubicBezTo>
                  <a:close/>
                  <a:moveTo>
                    <a:pt x="11499" y="10860"/>
                  </a:moveTo>
                  <a:lnTo>
                    <a:pt x="11499" y="11292"/>
                  </a:lnTo>
                  <a:cubicBezTo>
                    <a:pt x="11499" y="11441"/>
                    <a:pt x="11379" y="11561"/>
                    <a:pt x="11230" y="11561"/>
                  </a:cubicBezTo>
                  <a:lnTo>
                    <a:pt x="3525" y="11561"/>
                  </a:lnTo>
                  <a:cubicBezTo>
                    <a:pt x="3375" y="11561"/>
                    <a:pt x="3256" y="11441"/>
                    <a:pt x="3256" y="11292"/>
                  </a:cubicBezTo>
                  <a:lnTo>
                    <a:pt x="3256" y="10860"/>
                  </a:lnTo>
                  <a:close/>
                  <a:moveTo>
                    <a:pt x="7855" y="12144"/>
                  </a:moveTo>
                  <a:cubicBezTo>
                    <a:pt x="7885" y="12427"/>
                    <a:pt x="7960" y="12696"/>
                    <a:pt x="8064" y="12964"/>
                  </a:cubicBezTo>
                  <a:lnTo>
                    <a:pt x="6661" y="12964"/>
                  </a:lnTo>
                  <a:cubicBezTo>
                    <a:pt x="6766" y="12696"/>
                    <a:pt x="6840" y="12427"/>
                    <a:pt x="6870" y="12144"/>
                  </a:cubicBezTo>
                  <a:close/>
                  <a:moveTo>
                    <a:pt x="8162" y="0"/>
                  </a:moveTo>
                  <a:cubicBezTo>
                    <a:pt x="8045" y="0"/>
                    <a:pt x="7935" y="80"/>
                    <a:pt x="7900" y="198"/>
                  </a:cubicBezTo>
                  <a:cubicBezTo>
                    <a:pt x="7855" y="347"/>
                    <a:pt x="7930" y="511"/>
                    <a:pt x="8080" y="556"/>
                  </a:cubicBezTo>
                  <a:cubicBezTo>
                    <a:pt x="9065" y="869"/>
                    <a:pt x="9901" y="1586"/>
                    <a:pt x="10364" y="2512"/>
                  </a:cubicBezTo>
                  <a:cubicBezTo>
                    <a:pt x="10413" y="2611"/>
                    <a:pt x="10524" y="2669"/>
                    <a:pt x="10629" y="2669"/>
                  </a:cubicBezTo>
                  <a:cubicBezTo>
                    <a:pt x="10650" y="2669"/>
                    <a:pt x="10672" y="2666"/>
                    <a:pt x="10692" y="2661"/>
                  </a:cubicBezTo>
                  <a:cubicBezTo>
                    <a:pt x="10931" y="2587"/>
                    <a:pt x="11186" y="2557"/>
                    <a:pt x="11425" y="2557"/>
                  </a:cubicBezTo>
                  <a:cubicBezTo>
                    <a:pt x="12126" y="2557"/>
                    <a:pt x="12828" y="2856"/>
                    <a:pt x="13350" y="3378"/>
                  </a:cubicBezTo>
                  <a:cubicBezTo>
                    <a:pt x="13888" y="3901"/>
                    <a:pt x="14186" y="4618"/>
                    <a:pt x="14186" y="5319"/>
                  </a:cubicBezTo>
                  <a:cubicBezTo>
                    <a:pt x="14186" y="6573"/>
                    <a:pt x="13276" y="7678"/>
                    <a:pt x="12082" y="7993"/>
                  </a:cubicBezTo>
                  <a:lnTo>
                    <a:pt x="12082" y="6231"/>
                  </a:lnTo>
                  <a:cubicBezTo>
                    <a:pt x="12082" y="5767"/>
                    <a:pt x="11708" y="5379"/>
                    <a:pt x="11230" y="5379"/>
                  </a:cubicBezTo>
                  <a:lnTo>
                    <a:pt x="10290" y="5379"/>
                  </a:lnTo>
                  <a:cubicBezTo>
                    <a:pt x="9886" y="4140"/>
                    <a:pt x="8707" y="3274"/>
                    <a:pt x="7407" y="3274"/>
                  </a:cubicBezTo>
                  <a:cubicBezTo>
                    <a:pt x="6109" y="3274"/>
                    <a:pt x="4914" y="4140"/>
                    <a:pt x="4526" y="5379"/>
                  </a:cubicBezTo>
                  <a:lnTo>
                    <a:pt x="3525" y="5379"/>
                  </a:lnTo>
                  <a:cubicBezTo>
                    <a:pt x="3062" y="5379"/>
                    <a:pt x="2674" y="5767"/>
                    <a:pt x="2674" y="6231"/>
                  </a:cubicBezTo>
                  <a:lnTo>
                    <a:pt x="2674" y="8082"/>
                  </a:lnTo>
                  <a:lnTo>
                    <a:pt x="2585" y="8082"/>
                  </a:lnTo>
                  <a:cubicBezTo>
                    <a:pt x="1480" y="8082"/>
                    <a:pt x="584" y="7171"/>
                    <a:pt x="584" y="6066"/>
                  </a:cubicBezTo>
                  <a:cubicBezTo>
                    <a:pt x="584" y="4961"/>
                    <a:pt x="1480" y="4065"/>
                    <a:pt x="2585" y="4065"/>
                  </a:cubicBezTo>
                  <a:lnTo>
                    <a:pt x="2794" y="4065"/>
                  </a:lnTo>
                  <a:cubicBezTo>
                    <a:pt x="2803" y="4066"/>
                    <a:pt x="2813" y="4066"/>
                    <a:pt x="2823" y="4066"/>
                  </a:cubicBezTo>
                  <a:cubicBezTo>
                    <a:pt x="2962" y="4066"/>
                    <a:pt x="3093" y="3964"/>
                    <a:pt x="3107" y="3812"/>
                  </a:cubicBezTo>
                  <a:cubicBezTo>
                    <a:pt x="3271" y="2303"/>
                    <a:pt x="4317" y="1034"/>
                    <a:pt x="5765" y="571"/>
                  </a:cubicBezTo>
                  <a:cubicBezTo>
                    <a:pt x="5914" y="511"/>
                    <a:pt x="5989" y="362"/>
                    <a:pt x="5944" y="198"/>
                  </a:cubicBezTo>
                  <a:cubicBezTo>
                    <a:pt x="5908" y="78"/>
                    <a:pt x="5795" y="6"/>
                    <a:pt x="5674" y="6"/>
                  </a:cubicBezTo>
                  <a:cubicBezTo>
                    <a:pt x="5644" y="6"/>
                    <a:pt x="5615" y="10"/>
                    <a:pt x="5585" y="19"/>
                  </a:cubicBezTo>
                  <a:cubicBezTo>
                    <a:pt x="4003" y="526"/>
                    <a:pt x="2853" y="1870"/>
                    <a:pt x="2569" y="3483"/>
                  </a:cubicBezTo>
                  <a:cubicBezTo>
                    <a:pt x="1151" y="3497"/>
                    <a:pt x="1" y="4648"/>
                    <a:pt x="1" y="6066"/>
                  </a:cubicBezTo>
                  <a:cubicBezTo>
                    <a:pt x="1" y="7499"/>
                    <a:pt x="1165" y="8650"/>
                    <a:pt x="2585" y="8650"/>
                  </a:cubicBezTo>
                  <a:lnTo>
                    <a:pt x="2674" y="8650"/>
                  </a:lnTo>
                  <a:lnTo>
                    <a:pt x="2674" y="11292"/>
                  </a:lnTo>
                  <a:cubicBezTo>
                    <a:pt x="2674" y="11756"/>
                    <a:pt x="3062" y="12144"/>
                    <a:pt x="3525" y="12144"/>
                  </a:cubicBezTo>
                  <a:lnTo>
                    <a:pt x="6288" y="12144"/>
                  </a:lnTo>
                  <a:cubicBezTo>
                    <a:pt x="6258" y="12383"/>
                    <a:pt x="6198" y="12606"/>
                    <a:pt x="6093" y="12831"/>
                  </a:cubicBezTo>
                  <a:lnTo>
                    <a:pt x="6019" y="12964"/>
                  </a:lnTo>
                  <a:lnTo>
                    <a:pt x="5765" y="12964"/>
                  </a:lnTo>
                  <a:cubicBezTo>
                    <a:pt x="5615" y="12964"/>
                    <a:pt x="5481" y="13084"/>
                    <a:pt x="5481" y="13249"/>
                  </a:cubicBezTo>
                  <a:cubicBezTo>
                    <a:pt x="5481" y="13412"/>
                    <a:pt x="5615" y="13532"/>
                    <a:pt x="5765" y="13532"/>
                  </a:cubicBezTo>
                  <a:lnTo>
                    <a:pt x="8960" y="13532"/>
                  </a:lnTo>
                  <a:cubicBezTo>
                    <a:pt x="9125" y="13532"/>
                    <a:pt x="9244" y="13412"/>
                    <a:pt x="9244" y="13249"/>
                  </a:cubicBezTo>
                  <a:cubicBezTo>
                    <a:pt x="9244" y="13084"/>
                    <a:pt x="9125" y="12964"/>
                    <a:pt x="8960" y="12964"/>
                  </a:cubicBezTo>
                  <a:lnTo>
                    <a:pt x="8707" y="12964"/>
                  </a:lnTo>
                  <a:lnTo>
                    <a:pt x="8647" y="12831"/>
                  </a:lnTo>
                  <a:cubicBezTo>
                    <a:pt x="8542" y="12606"/>
                    <a:pt x="8468" y="12383"/>
                    <a:pt x="8438" y="12144"/>
                  </a:cubicBezTo>
                  <a:lnTo>
                    <a:pt x="11230" y="12144"/>
                  </a:lnTo>
                  <a:cubicBezTo>
                    <a:pt x="11708" y="12144"/>
                    <a:pt x="12082" y="11756"/>
                    <a:pt x="12082" y="11292"/>
                  </a:cubicBezTo>
                  <a:lnTo>
                    <a:pt x="12082" y="8590"/>
                  </a:lnTo>
                  <a:cubicBezTo>
                    <a:pt x="12783" y="8441"/>
                    <a:pt x="13410" y="8067"/>
                    <a:pt x="13903" y="7529"/>
                  </a:cubicBezTo>
                  <a:cubicBezTo>
                    <a:pt x="14455" y="6902"/>
                    <a:pt x="14754" y="6125"/>
                    <a:pt x="14754" y="5319"/>
                  </a:cubicBezTo>
                  <a:cubicBezTo>
                    <a:pt x="14754" y="4469"/>
                    <a:pt x="14396" y="3602"/>
                    <a:pt x="13768" y="2975"/>
                  </a:cubicBezTo>
                  <a:cubicBezTo>
                    <a:pt x="13141" y="2348"/>
                    <a:pt x="12275" y="1990"/>
                    <a:pt x="11425" y="1990"/>
                  </a:cubicBezTo>
                  <a:cubicBezTo>
                    <a:pt x="11200" y="1990"/>
                    <a:pt x="10991" y="2004"/>
                    <a:pt x="10768" y="2050"/>
                  </a:cubicBezTo>
                  <a:cubicBezTo>
                    <a:pt x="10230" y="1078"/>
                    <a:pt x="9318" y="347"/>
                    <a:pt x="8259" y="19"/>
                  </a:cubicBezTo>
                  <a:cubicBezTo>
                    <a:pt x="8227" y="6"/>
                    <a:pt x="8194" y="0"/>
                    <a:pt x="8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7946859" y="3755322"/>
              <a:ext cx="15255" cy="14429"/>
            </a:xfrm>
            <a:custGeom>
              <a:avLst/>
              <a:gdLst/>
              <a:ahLst/>
              <a:cxnLst/>
              <a:rect l="l" t="t" r="r" b="b"/>
              <a:pathLst>
                <a:path w="609" h="576" extrusionOk="0">
                  <a:moveTo>
                    <a:pt x="303" y="0"/>
                  </a:moveTo>
                  <a:cubicBezTo>
                    <a:pt x="276" y="0"/>
                    <a:pt x="248" y="5"/>
                    <a:pt x="220" y="15"/>
                  </a:cubicBezTo>
                  <a:cubicBezTo>
                    <a:pt x="101" y="45"/>
                    <a:pt x="11" y="150"/>
                    <a:pt x="11" y="284"/>
                  </a:cubicBezTo>
                  <a:cubicBezTo>
                    <a:pt x="1" y="458"/>
                    <a:pt x="150" y="575"/>
                    <a:pt x="304" y="575"/>
                  </a:cubicBezTo>
                  <a:cubicBezTo>
                    <a:pt x="375" y="575"/>
                    <a:pt x="447" y="550"/>
                    <a:pt x="503" y="493"/>
                  </a:cubicBezTo>
                  <a:cubicBezTo>
                    <a:pt x="593" y="389"/>
                    <a:pt x="608" y="240"/>
                    <a:pt x="533" y="120"/>
                  </a:cubicBezTo>
                  <a:cubicBezTo>
                    <a:pt x="476" y="51"/>
                    <a:pt x="393"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5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43" name="Google Shape;1143;p50"/>
          <p:cNvSpPr txBox="1">
            <a:spLocks noGrp="1"/>
          </p:cNvSpPr>
          <p:nvPr>
            <p:ph type="body" idx="1"/>
          </p:nvPr>
        </p:nvSpPr>
        <p:spPr>
          <a:xfrm>
            <a:off x="720000" y="1122425"/>
            <a:ext cx="7704000" cy="11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04800" algn="l" rtl="0">
              <a:spcBef>
                <a:spcPts val="300"/>
              </a:spcBef>
              <a:spcAft>
                <a:spcPts val="0"/>
              </a:spcAft>
              <a:buSzPts val="1200"/>
              <a:buChar char="●"/>
            </a:pPr>
            <a:r>
              <a:rPr lang="en" u="sng">
                <a:hlinkClick r:id="rId3"/>
              </a:rPr>
              <a:t>Health and fitness instagram stories collection with photo</a:t>
            </a:r>
            <a:endParaRPr/>
          </a:p>
          <a:p>
            <a:pPr marL="457200" lvl="0" indent="-304800" algn="l" rtl="0">
              <a:spcBef>
                <a:spcPts val="0"/>
              </a:spcBef>
              <a:spcAft>
                <a:spcPts val="0"/>
              </a:spcAft>
              <a:buSzPts val="1200"/>
              <a:buChar char="●"/>
            </a:pPr>
            <a:r>
              <a:rPr lang="en" u="sng">
                <a:hlinkClick r:id="rId4"/>
              </a:rPr>
              <a:t>Instagram sale stories collection with photo</a:t>
            </a:r>
            <a:endParaRPr/>
          </a:p>
        </p:txBody>
      </p:sp>
      <p:grpSp>
        <p:nvGrpSpPr>
          <p:cNvPr id="1144" name="Google Shape;1144;p50"/>
          <p:cNvGrpSpPr/>
          <p:nvPr/>
        </p:nvGrpSpPr>
        <p:grpSpPr>
          <a:xfrm>
            <a:off x="917195" y="3171172"/>
            <a:ext cx="1432949" cy="1432949"/>
            <a:chOff x="1539600" y="2977600"/>
            <a:chExt cx="1193925" cy="1193925"/>
          </a:xfrm>
        </p:grpSpPr>
        <p:sp>
          <p:nvSpPr>
            <p:cNvPr id="1145" name="Google Shape;1145;p50"/>
            <p:cNvSpPr/>
            <p:nvPr/>
          </p:nvSpPr>
          <p:spPr>
            <a:xfrm>
              <a:off x="16937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18699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0455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2216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3978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5734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1539600" y="31317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1539600" y="33079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1539600" y="34840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1539600" y="36596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1539600" y="38358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1539600" y="40119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0"/>
          <p:cNvGrpSpPr/>
          <p:nvPr/>
        </p:nvGrpSpPr>
        <p:grpSpPr>
          <a:xfrm>
            <a:off x="2520686" y="3262012"/>
            <a:ext cx="300367" cy="1250826"/>
            <a:chOff x="3169075" y="3284275"/>
            <a:chExt cx="183475" cy="764050"/>
          </a:xfrm>
        </p:grpSpPr>
        <p:sp>
          <p:nvSpPr>
            <p:cNvPr id="1158" name="Google Shape;1158;p50"/>
            <p:cNvSpPr/>
            <p:nvPr/>
          </p:nvSpPr>
          <p:spPr>
            <a:xfrm>
              <a:off x="3169075" y="3284275"/>
              <a:ext cx="183475" cy="194200"/>
            </a:xfrm>
            <a:custGeom>
              <a:avLst/>
              <a:gdLst/>
              <a:ahLst/>
              <a:cxnLst/>
              <a:rect l="l" t="t" r="r" b="b"/>
              <a:pathLst>
                <a:path w="7339" h="7768" extrusionOk="0">
                  <a:moveTo>
                    <a:pt x="7338" y="0"/>
                  </a:moveTo>
                  <a:lnTo>
                    <a:pt x="0" y="7338"/>
                  </a:lnTo>
                  <a:lnTo>
                    <a:pt x="0" y="7767"/>
                  </a:lnTo>
                  <a:lnTo>
                    <a:pt x="7338" y="42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3169075" y="3379425"/>
              <a:ext cx="183475" cy="194200"/>
            </a:xfrm>
            <a:custGeom>
              <a:avLst/>
              <a:gdLst/>
              <a:ahLst/>
              <a:cxnLst/>
              <a:rect l="l" t="t" r="r" b="b"/>
              <a:pathLst>
                <a:path w="7339" h="7768" extrusionOk="0">
                  <a:moveTo>
                    <a:pt x="7338" y="0"/>
                  </a:moveTo>
                  <a:lnTo>
                    <a:pt x="0" y="7338"/>
                  </a:lnTo>
                  <a:lnTo>
                    <a:pt x="0" y="7768"/>
                  </a:lnTo>
                  <a:lnTo>
                    <a:pt x="7338" y="40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3169075" y="3474550"/>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3169075" y="3569200"/>
              <a:ext cx="183475" cy="194200"/>
            </a:xfrm>
            <a:custGeom>
              <a:avLst/>
              <a:gdLst/>
              <a:ahLst/>
              <a:cxnLst/>
              <a:rect l="l" t="t" r="r" b="b"/>
              <a:pathLst>
                <a:path w="7339" h="7768" extrusionOk="0">
                  <a:moveTo>
                    <a:pt x="7338" y="0"/>
                  </a:moveTo>
                  <a:lnTo>
                    <a:pt x="0" y="7358"/>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3169075" y="3664350"/>
              <a:ext cx="183475" cy="194200"/>
            </a:xfrm>
            <a:custGeom>
              <a:avLst/>
              <a:gdLst/>
              <a:ahLst/>
              <a:cxnLst/>
              <a:rect l="l" t="t" r="r" b="b"/>
              <a:pathLst>
                <a:path w="7339" h="7768" extrusionOk="0">
                  <a:moveTo>
                    <a:pt x="7338" y="1"/>
                  </a:moveTo>
                  <a:lnTo>
                    <a:pt x="0" y="7339"/>
                  </a:lnTo>
                  <a:lnTo>
                    <a:pt x="0" y="7768"/>
                  </a:lnTo>
                  <a:lnTo>
                    <a:pt x="7338" y="430"/>
                  </a:lnTo>
                  <a:lnTo>
                    <a:pt x="73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3169075" y="3759475"/>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3169075" y="3854125"/>
              <a:ext cx="183475" cy="194200"/>
            </a:xfrm>
            <a:custGeom>
              <a:avLst/>
              <a:gdLst/>
              <a:ahLst/>
              <a:cxnLst/>
              <a:rect l="l" t="t" r="r" b="b"/>
              <a:pathLst>
                <a:path w="7339" h="7768" extrusionOk="0">
                  <a:moveTo>
                    <a:pt x="7338" y="0"/>
                  </a:moveTo>
                  <a:lnTo>
                    <a:pt x="0" y="7359"/>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50"/>
          <p:cNvSpPr/>
          <p:nvPr/>
        </p:nvSpPr>
        <p:spPr>
          <a:xfrm>
            <a:off x="3126050" y="3704974"/>
            <a:ext cx="808946" cy="807989"/>
          </a:xfrm>
          <a:custGeom>
            <a:avLst/>
            <a:gdLst/>
            <a:ahLst/>
            <a:cxnLst/>
            <a:rect l="l" t="t" r="r" b="b"/>
            <a:pathLst>
              <a:path w="17742" h="17721" extrusionOk="0">
                <a:moveTo>
                  <a:pt x="12706" y="313"/>
                </a:moveTo>
                <a:lnTo>
                  <a:pt x="12706" y="12706"/>
                </a:lnTo>
                <a:lnTo>
                  <a:pt x="313" y="12706"/>
                </a:lnTo>
                <a:lnTo>
                  <a:pt x="313" y="313"/>
                </a:lnTo>
                <a:close/>
                <a:moveTo>
                  <a:pt x="13019" y="450"/>
                </a:moveTo>
                <a:lnTo>
                  <a:pt x="17409" y="4939"/>
                </a:lnTo>
                <a:lnTo>
                  <a:pt x="17409" y="17195"/>
                </a:lnTo>
                <a:lnTo>
                  <a:pt x="13019" y="12784"/>
                </a:lnTo>
                <a:lnTo>
                  <a:pt x="13019" y="450"/>
                </a:lnTo>
                <a:close/>
                <a:moveTo>
                  <a:pt x="12803" y="13018"/>
                </a:moveTo>
                <a:lnTo>
                  <a:pt x="17195" y="17408"/>
                </a:lnTo>
                <a:lnTo>
                  <a:pt x="4939" y="17408"/>
                </a:lnTo>
                <a:lnTo>
                  <a:pt x="450" y="13018"/>
                </a:lnTo>
                <a:close/>
                <a:moveTo>
                  <a:pt x="1" y="0"/>
                </a:moveTo>
                <a:lnTo>
                  <a:pt x="1" y="13018"/>
                </a:lnTo>
                <a:lnTo>
                  <a:pt x="4822" y="17721"/>
                </a:lnTo>
                <a:lnTo>
                  <a:pt x="17741" y="17721"/>
                </a:lnTo>
                <a:lnTo>
                  <a:pt x="17741" y="4822"/>
                </a:lnTo>
                <a:lnTo>
                  <a:pt x="130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50"/>
          <p:cNvGrpSpPr/>
          <p:nvPr/>
        </p:nvGrpSpPr>
        <p:grpSpPr>
          <a:xfrm>
            <a:off x="3065242" y="2455776"/>
            <a:ext cx="930495" cy="931086"/>
            <a:chOff x="3595250" y="2520538"/>
            <a:chExt cx="748950" cy="749425"/>
          </a:xfrm>
        </p:grpSpPr>
        <p:sp>
          <p:nvSpPr>
            <p:cNvPr id="1167" name="Google Shape;1167;p50"/>
            <p:cNvSpPr/>
            <p:nvPr/>
          </p:nvSpPr>
          <p:spPr>
            <a:xfrm>
              <a:off x="3670375" y="2596138"/>
              <a:ext cx="534275" cy="534300"/>
            </a:xfrm>
            <a:custGeom>
              <a:avLst/>
              <a:gdLst/>
              <a:ahLst/>
              <a:cxnLst/>
              <a:rect l="l" t="t" r="r" b="b"/>
              <a:pathLst>
                <a:path w="21371" h="21372" extrusionOk="0">
                  <a:moveTo>
                    <a:pt x="20999" y="1"/>
                  </a:moveTo>
                  <a:lnTo>
                    <a:pt x="0" y="20981"/>
                  </a:lnTo>
                  <a:cubicBezTo>
                    <a:pt x="99" y="21117"/>
                    <a:pt x="196" y="21234"/>
                    <a:pt x="313" y="21371"/>
                  </a:cubicBezTo>
                  <a:lnTo>
                    <a:pt x="21371" y="294"/>
                  </a:lnTo>
                  <a:cubicBezTo>
                    <a:pt x="21254" y="196"/>
                    <a:pt x="21137" y="99"/>
                    <a:pt x="20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3606950" y="2532263"/>
              <a:ext cx="469875" cy="469825"/>
            </a:xfrm>
            <a:custGeom>
              <a:avLst/>
              <a:gdLst/>
              <a:ahLst/>
              <a:cxnLst/>
              <a:rect l="l" t="t" r="r" b="b"/>
              <a:pathLst>
                <a:path w="18795" h="18793" extrusionOk="0">
                  <a:moveTo>
                    <a:pt x="18267" y="0"/>
                  </a:moveTo>
                  <a:lnTo>
                    <a:pt x="0" y="18267"/>
                  </a:lnTo>
                  <a:cubicBezTo>
                    <a:pt x="39" y="18442"/>
                    <a:pt x="99" y="18618"/>
                    <a:pt x="138" y="18793"/>
                  </a:cubicBezTo>
                  <a:lnTo>
                    <a:pt x="18795" y="156"/>
                  </a:lnTo>
                  <a:cubicBezTo>
                    <a:pt x="18618" y="97"/>
                    <a:pt x="18444" y="58"/>
                    <a:pt x="18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3644525" y="2569788"/>
              <a:ext cx="522075" cy="522075"/>
            </a:xfrm>
            <a:custGeom>
              <a:avLst/>
              <a:gdLst/>
              <a:ahLst/>
              <a:cxnLst/>
              <a:rect l="l" t="t" r="r" b="b"/>
              <a:pathLst>
                <a:path w="20883" h="20883" extrusionOk="0">
                  <a:moveTo>
                    <a:pt x="20472" y="1"/>
                  </a:moveTo>
                  <a:lnTo>
                    <a:pt x="1" y="20474"/>
                  </a:lnTo>
                  <a:cubicBezTo>
                    <a:pt x="79" y="20610"/>
                    <a:pt x="176" y="20747"/>
                    <a:pt x="254" y="20883"/>
                  </a:cubicBezTo>
                  <a:lnTo>
                    <a:pt x="20883" y="255"/>
                  </a:lnTo>
                  <a:cubicBezTo>
                    <a:pt x="20745" y="177"/>
                    <a:pt x="20610" y="99"/>
                    <a:pt x="20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3623075" y="2548838"/>
              <a:ext cx="501075" cy="500600"/>
            </a:xfrm>
            <a:custGeom>
              <a:avLst/>
              <a:gdLst/>
              <a:ahLst/>
              <a:cxnLst/>
              <a:rect l="l" t="t" r="r" b="b"/>
              <a:pathLst>
                <a:path w="20043" h="20024" extrusionOk="0">
                  <a:moveTo>
                    <a:pt x="19574" y="1"/>
                  </a:moveTo>
                  <a:lnTo>
                    <a:pt x="0" y="19555"/>
                  </a:lnTo>
                  <a:cubicBezTo>
                    <a:pt x="78" y="19712"/>
                    <a:pt x="136" y="19868"/>
                    <a:pt x="214" y="20024"/>
                  </a:cubicBezTo>
                  <a:lnTo>
                    <a:pt x="20042" y="196"/>
                  </a:lnTo>
                  <a:cubicBezTo>
                    <a:pt x="19886" y="118"/>
                    <a:pt x="19730" y="58"/>
                    <a:pt x="19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3597200" y="2522488"/>
              <a:ext cx="425975" cy="425950"/>
            </a:xfrm>
            <a:custGeom>
              <a:avLst/>
              <a:gdLst/>
              <a:ahLst/>
              <a:cxnLst/>
              <a:rect l="l" t="t" r="r" b="b"/>
              <a:pathLst>
                <a:path w="17039" h="17038" extrusionOk="0">
                  <a:moveTo>
                    <a:pt x="16432" y="1"/>
                  </a:moveTo>
                  <a:lnTo>
                    <a:pt x="0" y="16452"/>
                  </a:lnTo>
                  <a:lnTo>
                    <a:pt x="59" y="17037"/>
                  </a:lnTo>
                  <a:lnTo>
                    <a:pt x="17038" y="79"/>
                  </a:lnTo>
                  <a:cubicBezTo>
                    <a:pt x="16843" y="40"/>
                    <a:pt x="16648" y="19"/>
                    <a:pt x="16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3700625" y="2625938"/>
              <a:ext cx="538200" cy="538150"/>
            </a:xfrm>
            <a:custGeom>
              <a:avLst/>
              <a:gdLst/>
              <a:ahLst/>
              <a:cxnLst/>
              <a:rect l="l" t="t" r="r" b="b"/>
              <a:pathLst>
                <a:path w="21528" h="21526" extrusionOk="0">
                  <a:moveTo>
                    <a:pt x="21195" y="0"/>
                  </a:moveTo>
                  <a:lnTo>
                    <a:pt x="0" y="21194"/>
                  </a:lnTo>
                  <a:lnTo>
                    <a:pt x="177" y="21369"/>
                  </a:lnTo>
                  <a:cubicBezTo>
                    <a:pt x="235" y="21428"/>
                    <a:pt x="274" y="21486"/>
                    <a:pt x="333" y="21525"/>
                  </a:cubicBezTo>
                  <a:lnTo>
                    <a:pt x="21527" y="351"/>
                  </a:lnTo>
                  <a:cubicBezTo>
                    <a:pt x="21468" y="292"/>
                    <a:pt x="21429" y="234"/>
                    <a:pt x="21371" y="175"/>
                  </a:cubicBezTo>
                  <a:lnTo>
                    <a:pt x="2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3595250" y="2520538"/>
              <a:ext cx="366450" cy="366425"/>
            </a:xfrm>
            <a:custGeom>
              <a:avLst/>
              <a:gdLst/>
              <a:ahLst/>
              <a:cxnLst/>
              <a:rect l="l" t="t" r="r" b="b"/>
              <a:pathLst>
                <a:path w="14658" h="14657" extrusionOk="0">
                  <a:moveTo>
                    <a:pt x="14657" y="1"/>
                  </a:moveTo>
                  <a:cubicBezTo>
                    <a:pt x="14423" y="1"/>
                    <a:pt x="14189" y="19"/>
                    <a:pt x="13955" y="40"/>
                  </a:cubicBezTo>
                  <a:lnTo>
                    <a:pt x="39" y="13954"/>
                  </a:lnTo>
                  <a:cubicBezTo>
                    <a:pt x="20" y="14188"/>
                    <a:pt x="0" y="14422"/>
                    <a:pt x="0" y="14656"/>
                  </a:cubicBezTo>
                  <a:lnTo>
                    <a:pt x="14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3604025" y="2529788"/>
              <a:ext cx="283500" cy="283000"/>
            </a:xfrm>
            <a:custGeom>
              <a:avLst/>
              <a:gdLst/>
              <a:ahLst/>
              <a:cxnLst/>
              <a:rect l="l" t="t" r="r" b="b"/>
              <a:pathLst>
                <a:path w="11340" h="11320" extrusionOk="0">
                  <a:moveTo>
                    <a:pt x="11340" y="1"/>
                  </a:moveTo>
                  <a:cubicBezTo>
                    <a:pt x="11027" y="60"/>
                    <a:pt x="10734" y="138"/>
                    <a:pt x="10442" y="235"/>
                  </a:cubicBezTo>
                  <a:lnTo>
                    <a:pt x="234" y="10422"/>
                  </a:lnTo>
                  <a:cubicBezTo>
                    <a:pt x="156" y="10716"/>
                    <a:pt x="78" y="11008"/>
                    <a:pt x="0" y="11320"/>
                  </a:cubicBezTo>
                  <a:lnTo>
                    <a:pt x="11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3977750" y="2903513"/>
              <a:ext cx="366450" cy="366450"/>
            </a:xfrm>
            <a:custGeom>
              <a:avLst/>
              <a:gdLst/>
              <a:ahLst/>
              <a:cxnLst/>
              <a:rect l="l" t="t" r="r" b="b"/>
              <a:pathLst>
                <a:path w="14658" h="14658" extrusionOk="0">
                  <a:moveTo>
                    <a:pt x="14657" y="1"/>
                  </a:moveTo>
                  <a:lnTo>
                    <a:pt x="0" y="14658"/>
                  </a:lnTo>
                  <a:cubicBezTo>
                    <a:pt x="235" y="14638"/>
                    <a:pt x="469" y="14638"/>
                    <a:pt x="703" y="14619"/>
                  </a:cubicBezTo>
                  <a:lnTo>
                    <a:pt x="14637" y="703"/>
                  </a:lnTo>
                  <a:cubicBezTo>
                    <a:pt x="14657" y="469"/>
                    <a:pt x="14657" y="235"/>
                    <a:pt x="14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3916275" y="2842038"/>
              <a:ext cx="426450" cy="425975"/>
            </a:xfrm>
            <a:custGeom>
              <a:avLst/>
              <a:gdLst/>
              <a:ahLst/>
              <a:cxnLst/>
              <a:rect l="l" t="t" r="r" b="b"/>
              <a:pathLst>
                <a:path w="17058" h="17039" extrusionOk="0">
                  <a:moveTo>
                    <a:pt x="16979" y="1"/>
                  </a:moveTo>
                  <a:lnTo>
                    <a:pt x="0" y="16961"/>
                  </a:lnTo>
                  <a:cubicBezTo>
                    <a:pt x="216" y="17000"/>
                    <a:pt x="411" y="17019"/>
                    <a:pt x="606" y="17039"/>
                  </a:cubicBezTo>
                  <a:lnTo>
                    <a:pt x="17057" y="586"/>
                  </a:lnTo>
                  <a:cubicBezTo>
                    <a:pt x="17038" y="391"/>
                    <a:pt x="16999" y="196"/>
                    <a:pt x="16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3646950" y="2572263"/>
              <a:ext cx="132725" cy="132725"/>
            </a:xfrm>
            <a:custGeom>
              <a:avLst/>
              <a:gdLst/>
              <a:ahLst/>
              <a:cxnLst/>
              <a:rect l="l" t="t" r="r" b="b"/>
              <a:pathLst>
                <a:path w="5309" h="5309" extrusionOk="0">
                  <a:moveTo>
                    <a:pt x="5309" y="0"/>
                  </a:moveTo>
                  <a:cubicBezTo>
                    <a:pt x="4236" y="625"/>
                    <a:pt x="3240" y="1405"/>
                    <a:pt x="2324" y="2322"/>
                  </a:cubicBezTo>
                  <a:cubicBezTo>
                    <a:pt x="1406" y="3240"/>
                    <a:pt x="625" y="4234"/>
                    <a:pt x="1" y="5309"/>
                  </a:cubicBezTo>
                  <a:lnTo>
                    <a:pt x="5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4052425" y="2977688"/>
              <a:ext cx="283000" cy="283000"/>
            </a:xfrm>
            <a:custGeom>
              <a:avLst/>
              <a:gdLst/>
              <a:ahLst/>
              <a:cxnLst/>
              <a:rect l="l" t="t" r="r" b="b"/>
              <a:pathLst>
                <a:path w="11320" h="11320" extrusionOk="0">
                  <a:moveTo>
                    <a:pt x="11319" y="0"/>
                  </a:moveTo>
                  <a:lnTo>
                    <a:pt x="0" y="11319"/>
                  </a:lnTo>
                  <a:cubicBezTo>
                    <a:pt x="292" y="11262"/>
                    <a:pt x="604" y="11184"/>
                    <a:pt x="898" y="11085"/>
                  </a:cubicBezTo>
                  <a:lnTo>
                    <a:pt x="11085" y="898"/>
                  </a:lnTo>
                  <a:cubicBezTo>
                    <a:pt x="11163" y="606"/>
                    <a:pt x="11241" y="294"/>
                    <a:pt x="11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4160225" y="3085513"/>
              <a:ext cx="132250" cy="132750"/>
            </a:xfrm>
            <a:custGeom>
              <a:avLst/>
              <a:gdLst/>
              <a:ahLst/>
              <a:cxnLst/>
              <a:rect l="l" t="t" r="r" b="b"/>
              <a:pathLst>
                <a:path w="5290" h="5310" extrusionOk="0">
                  <a:moveTo>
                    <a:pt x="5290" y="1"/>
                  </a:moveTo>
                  <a:lnTo>
                    <a:pt x="0" y="5309"/>
                  </a:lnTo>
                  <a:cubicBezTo>
                    <a:pt x="1054" y="4664"/>
                    <a:pt x="2069" y="3904"/>
                    <a:pt x="2987" y="2986"/>
                  </a:cubicBezTo>
                  <a:cubicBezTo>
                    <a:pt x="3903" y="2070"/>
                    <a:pt x="4665" y="1074"/>
                    <a:pt x="5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3772825" y="2698138"/>
              <a:ext cx="522075" cy="522075"/>
            </a:xfrm>
            <a:custGeom>
              <a:avLst/>
              <a:gdLst/>
              <a:ahLst/>
              <a:cxnLst/>
              <a:rect l="l" t="t" r="r" b="b"/>
              <a:pathLst>
                <a:path w="20883" h="20883" extrusionOk="0">
                  <a:moveTo>
                    <a:pt x="20630" y="0"/>
                  </a:moveTo>
                  <a:lnTo>
                    <a:pt x="1" y="20628"/>
                  </a:lnTo>
                  <a:cubicBezTo>
                    <a:pt x="138" y="20726"/>
                    <a:pt x="274" y="20804"/>
                    <a:pt x="430" y="20882"/>
                  </a:cubicBezTo>
                  <a:lnTo>
                    <a:pt x="20883" y="430"/>
                  </a:lnTo>
                  <a:cubicBezTo>
                    <a:pt x="20805" y="292"/>
                    <a:pt x="20726" y="136"/>
                    <a:pt x="20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3734775" y="2660088"/>
              <a:ext cx="534300" cy="534250"/>
            </a:xfrm>
            <a:custGeom>
              <a:avLst/>
              <a:gdLst/>
              <a:ahLst/>
              <a:cxnLst/>
              <a:rect l="l" t="t" r="r" b="b"/>
              <a:pathLst>
                <a:path w="21372" h="21370" extrusionOk="0">
                  <a:moveTo>
                    <a:pt x="21078" y="0"/>
                  </a:moveTo>
                  <a:lnTo>
                    <a:pt x="1" y="21077"/>
                  </a:lnTo>
                  <a:cubicBezTo>
                    <a:pt x="118" y="21174"/>
                    <a:pt x="255" y="21272"/>
                    <a:pt x="372" y="21369"/>
                  </a:cubicBezTo>
                  <a:lnTo>
                    <a:pt x="21371" y="370"/>
                  </a:lnTo>
                  <a:cubicBezTo>
                    <a:pt x="21273" y="253"/>
                    <a:pt x="21176" y="136"/>
                    <a:pt x="2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3863100" y="2788388"/>
              <a:ext cx="469400" cy="469875"/>
            </a:xfrm>
            <a:custGeom>
              <a:avLst/>
              <a:gdLst/>
              <a:ahLst/>
              <a:cxnLst/>
              <a:rect l="l" t="t" r="r" b="b"/>
              <a:pathLst>
                <a:path w="18776" h="18795" extrusionOk="0">
                  <a:moveTo>
                    <a:pt x="18638" y="0"/>
                  </a:moveTo>
                  <a:lnTo>
                    <a:pt x="1" y="18638"/>
                  </a:lnTo>
                  <a:cubicBezTo>
                    <a:pt x="176" y="18696"/>
                    <a:pt x="352" y="18735"/>
                    <a:pt x="527" y="18795"/>
                  </a:cubicBezTo>
                  <a:lnTo>
                    <a:pt x="18775" y="528"/>
                  </a:lnTo>
                  <a:cubicBezTo>
                    <a:pt x="18736" y="351"/>
                    <a:pt x="18697" y="176"/>
                    <a:pt x="18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815300" y="2741063"/>
              <a:ext cx="501075" cy="500625"/>
            </a:xfrm>
            <a:custGeom>
              <a:avLst/>
              <a:gdLst/>
              <a:ahLst/>
              <a:cxnLst/>
              <a:rect l="l" t="t" r="r" b="b"/>
              <a:pathLst>
                <a:path w="20043" h="20025" extrusionOk="0">
                  <a:moveTo>
                    <a:pt x="19847" y="1"/>
                  </a:moveTo>
                  <a:lnTo>
                    <a:pt x="0" y="19829"/>
                  </a:lnTo>
                  <a:cubicBezTo>
                    <a:pt x="157" y="19887"/>
                    <a:pt x="313" y="19965"/>
                    <a:pt x="469" y="20024"/>
                  </a:cubicBezTo>
                  <a:lnTo>
                    <a:pt x="20042" y="469"/>
                  </a:lnTo>
                  <a:cubicBezTo>
                    <a:pt x="19985" y="313"/>
                    <a:pt x="19906" y="157"/>
                    <a:pt x="19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50"/>
          <p:cNvGrpSpPr/>
          <p:nvPr/>
        </p:nvGrpSpPr>
        <p:grpSpPr>
          <a:xfrm>
            <a:off x="7222001" y="3171087"/>
            <a:ext cx="601161" cy="391530"/>
            <a:chOff x="720000" y="2520550"/>
            <a:chExt cx="558700" cy="363875"/>
          </a:xfrm>
        </p:grpSpPr>
        <p:sp>
          <p:nvSpPr>
            <p:cNvPr id="1185" name="Google Shape;1185;p50"/>
            <p:cNvSpPr/>
            <p:nvPr/>
          </p:nvSpPr>
          <p:spPr>
            <a:xfrm>
              <a:off x="720000" y="2520550"/>
              <a:ext cx="558700" cy="48225"/>
            </a:xfrm>
            <a:custGeom>
              <a:avLst/>
              <a:gdLst/>
              <a:ahLst/>
              <a:cxnLst/>
              <a:rect l="l" t="t" r="r" b="b"/>
              <a:pathLst>
                <a:path w="22348" h="1929" extrusionOk="0">
                  <a:moveTo>
                    <a:pt x="15524" y="1"/>
                  </a:moveTo>
                  <a:cubicBezTo>
                    <a:pt x="14731" y="1"/>
                    <a:pt x="13935" y="249"/>
                    <a:pt x="13194" y="747"/>
                  </a:cubicBezTo>
                  <a:cubicBezTo>
                    <a:pt x="12550" y="1176"/>
                    <a:pt x="11862" y="1391"/>
                    <a:pt x="11174" y="1391"/>
                  </a:cubicBezTo>
                  <a:cubicBezTo>
                    <a:pt x="10486" y="1391"/>
                    <a:pt x="9799" y="1176"/>
                    <a:pt x="9155" y="747"/>
                  </a:cubicBezTo>
                  <a:cubicBezTo>
                    <a:pt x="8413" y="260"/>
                    <a:pt x="7612" y="5"/>
                    <a:pt x="6831" y="5"/>
                  </a:cubicBezTo>
                  <a:cubicBezTo>
                    <a:pt x="6032" y="5"/>
                    <a:pt x="5231" y="260"/>
                    <a:pt x="4510" y="747"/>
                  </a:cubicBezTo>
                  <a:cubicBezTo>
                    <a:pt x="3866" y="1176"/>
                    <a:pt x="3173" y="1391"/>
                    <a:pt x="2480" y="1391"/>
                  </a:cubicBezTo>
                  <a:cubicBezTo>
                    <a:pt x="1787" y="1391"/>
                    <a:pt x="1095" y="1176"/>
                    <a:pt x="451" y="747"/>
                  </a:cubicBezTo>
                  <a:cubicBezTo>
                    <a:pt x="406" y="717"/>
                    <a:pt x="352" y="701"/>
                    <a:pt x="298" y="701"/>
                  </a:cubicBezTo>
                  <a:cubicBezTo>
                    <a:pt x="213" y="701"/>
                    <a:pt x="127" y="741"/>
                    <a:pt x="79" y="825"/>
                  </a:cubicBezTo>
                  <a:cubicBezTo>
                    <a:pt x="1" y="942"/>
                    <a:pt x="20" y="1098"/>
                    <a:pt x="157" y="1196"/>
                  </a:cubicBezTo>
                  <a:cubicBezTo>
                    <a:pt x="889" y="1684"/>
                    <a:pt x="1680" y="1928"/>
                    <a:pt x="2472" y="1928"/>
                  </a:cubicBezTo>
                  <a:cubicBezTo>
                    <a:pt x="3265" y="1928"/>
                    <a:pt x="4060" y="1684"/>
                    <a:pt x="4802" y="1196"/>
                  </a:cubicBezTo>
                  <a:cubicBezTo>
                    <a:pt x="5446" y="767"/>
                    <a:pt x="6139" y="552"/>
                    <a:pt x="6831" y="552"/>
                  </a:cubicBezTo>
                  <a:cubicBezTo>
                    <a:pt x="7524" y="552"/>
                    <a:pt x="8217" y="767"/>
                    <a:pt x="8861" y="1196"/>
                  </a:cubicBezTo>
                  <a:cubicBezTo>
                    <a:pt x="9593" y="1684"/>
                    <a:pt x="10384" y="1928"/>
                    <a:pt x="11176" y="1928"/>
                  </a:cubicBezTo>
                  <a:cubicBezTo>
                    <a:pt x="11969" y="1928"/>
                    <a:pt x="12764" y="1684"/>
                    <a:pt x="13506" y="1196"/>
                  </a:cubicBezTo>
                  <a:cubicBezTo>
                    <a:pt x="14150" y="767"/>
                    <a:pt x="14838" y="552"/>
                    <a:pt x="15526" y="552"/>
                  </a:cubicBezTo>
                  <a:cubicBezTo>
                    <a:pt x="16214" y="552"/>
                    <a:pt x="16902" y="767"/>
                    <a:pt x="17546" y="1196"/>
                  </a:cubicBezTo>
                  <a:cubicBezTo>
                    <a:pt x="18288" y="1684"/>
                    <a:pt x="19083" y="1928"/>
                    <a:pt x="19876" y="1928"/>
                  </a:cubicBezTo>
                  <a:cubicBezTo>
                    <a:pt x="20669" y="1928"/>
                    <a:pt x="21459" y="1684"/>
                    <a:pt x="22191" y="1196"/>
                  </a:cubicBezTo>
                  <a:cubicBezTo>
                    <a:pt x="22327" y="1098"/>
                    <a:pt x="22347" y="942"/>
                    <a:pt x="22269" y="825"/>
                  </a:cubicBezTo>
                  <a:cubicBezTo>
                    <a:pt x="22221" y="741"/>
                    <a:pt x="22143" y="701"/>
                    <a:pt x="22059" y="701"/>
                  </a:cubicBezTo>
                  <a:cubicBezTo>
                    <a:pt x="22006" y="701"/>
                    <a:pt x="21950" y="717"/>
                    <a:pt x="21898" y="747"/>
                  </a:cubicBezTo>
                  <a:cubicBezTo>
                    <a:pt x="21254" y="1176"/>
                    <a:pt x="20561" y="1391"/>
                    <a:pt x="19868" y="1391"/>
                  </a:cubicBezTo>
                  <a:cubicBezTo>
                    <a:pt x="19175" y="1391"/>
                    <a:pt x="18482" y="1176"/>
                    <a:pt x="17838" y="747"/>
                  </a:cubicBezTo>
                  <a:cubicBezTo>
                    <a:pt x="17107" y="249"/>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720000" y="2625950"/>
              <a:ext cx="558700" cy="48075"/>
            </a:xfrm>
            <a:custGeom>
              <a:avLst/>
              <a:gdLst/>
              <a:ahLst/>
              <a:cxnLst/>
              <a:rect l="l" t="t" r="r" b="b"/>
              <a:pathLst>
                <a:path w="22348" h="1923" extrusionOk="0">
                  <a:moveTo>
                    <a:pt x="15524" y="0"/>
                  </a:moveTo>
                  <a:cubicBezTo>
                    <a:pt x="14731" y="0"/>
                    <a:pt x="13935" y="249"/>
                    <a:pt x="13194" y="746"/>
                  </a:cubicBezTo>
                  <a:cubicBezTo>
                    <a:pt x="12550" y="1175"/>
                    <a:pt x="11862" y="1390"/>
                    <a:pt x="11174" y="1390"/>
                  </a:cubicBezTo>
                  <a:cubicBezTo>
                    <a:pt x="10486" y="1390"/>
                    <a:pt x="9799" y="1175"/>
                    <a:pt x="9155" y="746"/>
                  </a:cubicBezTo>
                  <a:cubicBezTo>
                    <a:pt x="8413" y="239"/>
                    <a:pt x="7612" y="4"/>
                    <a:pt x="6831" y="4"/>
                  </a:cubicBezTo>
                  <a:cubicBezTo>
                    <a:pt x="6032" y="4"/>
                    <a:pt x="5231" y="239"/>
                    <a:pt x="4510" y="746"/>
                  </a:cubicBezTo>
                  <a:cubicBezTo>
                    <a:pt x="3866" y="1175"/>
                    <a:pt x="3173" y="1390"/>
                    <a:pt x="2480" y="1390"/>
                  </a:cubicBezTo>
                  <a:cubicBezTo>
                    <a:pt x="1787" y="1390"/>
                    <a:pt x="1095" y="1175"/>
                    <a:pt x="451" y="746"/>
                  </a:cubicBezTo>
                  <a:cubicBezTo>
                    <a:pt x="405" y="708"/>
                    <a:pt x="351" y="691"/>
                    <a:pt x="297" y="691"/>
                  </a:cubicBezTo>
                  <a:cubicBezTo>
                    <a:pt x="211" y="691"/>
                    <a:pt x="127" y="734"/>
                    <a:pt x="79" y="805"/>
                  </a:cubicBezTo>
                  <a:cubicBezTo>
                    <a:pt x="1" y="941"/>
                    <a:pt x="20" y="1097"/>
                    <a:pt x="157" y="1175"/>
                  </a:cubicBezTo>
                  <a:cubicBezTo>
                    <a:pt x="889" y="1673"/>
                    <a:pt x="1680" y="1922"/>
                    <a:pt x="2472" y="1922"/>
                  </a:cubicBezTo>
                  <a:cubicBezTo>
                    <a:pt x="3265" y="1922"/>
                    <a:pt x="4060" y="1673"/>
                    <a:pt x="4802" y="1175"/>
                  </a:cubicBezTo>
                  <a:cubicBezTo>
                    <a:pt x="5446" y="746"/>
                    <a:pt x="6139" y="531"/>
                    <a:pt x="6831" y="531"/>
                  </a:cubicBezTo>
                  <a:cubicBezTo>
                    <a:pt x="7524" y="531"/>
                    <a:pt x="8217" y="746"/>
                    <a:pt x="8861" y="1175"/>
                  </a:cubicBezTo>
                  <a:cubicBezTo>
                    <a:pt x="9593" y="1673"/>
                    <a:pt x="10384" y="1922"/>
                    <a:pt x="11176" y="1922"/>
                  </a:cubicBezTo>
                  <a:cubicBezTo>
                    <a:pt x="11969" y="1922"/>
                    <a:pt x="12764" y="1673"/>
                    <a:pt x="13506" y="1175"/>
                  </a:cubicBezTo>
                  <a:cubicBezTo>
                    <a:pt x="14150" y="746"/>
                    <a:pt x="14838" y="531"/>
                    <a:pt x="15526" y="531"/>
                  </a:cubicBezTo>
                  <a:cubicBezTo>
                    <a:pt x="16214" y="531"/>
                    <a:pt x="16902" y="746"/>
                    <a:pt x="17546" y="1175"/>
                  </a:cubicBezTo>
                  <a:cubicBezTo>
                    <a:pt x="18288" y="1673"/>
                    <a:pt x="19083" y="1922"/>
                    <a:pt x="19876" y="1922"/>
                  </a:cubicBezTo>
                  <a:cubicBezTo>
                    <a:pt x="20669" y="1922"/>
                    <a:pt x="21459" y="1673"/>
                    <a:pt x="22191" y="1175"/>
                  </a:cubicBezTo>
                  <a:cubicBezTo>
                    <a:pt x="22327" y="1097"/>
                    <a:pt x="22347" y="941"/>
                    <a:pt x="22269" y="805"/>
                  </a:cubicBezTo>
                  <a:cubicBezTo>
                    <a:pt x="22221" y="734"/>
                    <a:pt x="22145" y="691"/>
                    <a:pt x="22061" y="691"/>
                  </a:cubicBezTo>
                  <a:cubicBezTo>
                    <a:pt x="22007" y="691"/>
                    <a:pt x="21951" y="708"/>
                    <a:pt x="21898" y="746"/>
                  </a:cubicBezTo>
                  <a:cubicBezTo>
                    <a:pt x="21254" y="1175"/>
                    <a:pt x="20561" y="1390"/>
                    <a:pt x="19868" y="1390"/>
                  </a:cubicBezTo>
                  <a:cubicBezTo>
                    <a:pt x="19175" y="1390"/>
                    <a:pt x="18482" y="1175"/>
                    <a:pt x="17838" y="746"/>
                  </a:cubicBezTo>
                  <a:cubicBezTo>
                    <a:pt x="17107" y="249"/>
                    <a:pt x="16317" y="0"/>
                    <a:pt x="15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720000" y="2731200"/>
              <a:ext cx="558700" cy="48200"/>
            </a:xfrm>
            <a:custGeom>
              <a:avLst/>
              <a:gdLst/>
              <a:ahLst/>
              <a:cxnLst/>
              <a:rect l="l" t="t" r="r" b="b"/>
              <a:pathLst>
                <a:path w="22348" h="1928" extrusionOk="0">
                  <a:moveTo>
                    <a:pt x="15524" y="1"/>
                  </a:moveTo>
                  <a:cubicBezTo>
                    <a:pt x="14731" y="1"/>
                    <a:pt x="13935" y="245"/>
                    <a:pt x="13194" y="733"/>
                  </a:cubicBezTo>
                  <a:cubicBezTo>
                    <a:pt x="12550" y="1162"/>
                    <a:pt x="11862" y="1377"/>
                    <a:pt x="11174" y="1377"/>
                  </a:cubicBezTo>
                  <a:cubicBezTo>
                    <a:pt x="10486" y="1377"/>
                    <a:pt x="9799" y="1162"/>
                    <a:pt x="9155" y="733"/>
                  </a:cubicBezTo>
                  <a:cubicBezTo>
                    <a:pt x="8413" y="244"/>
                    <a:pt x="7612" y="10"/>
                    <a:pt x="6831" y="10"/>
                  </a:cubicBezTo>
                  <a:cubicBezTo>
                    <a:pt x="6032" y="10"/>
                    <a:pt x="5231" y="244"/>
                    <a:pt x="4510" y="733"/>
                  </a:cubicBezTo>
                  <a:cubicBezTo>
                    <a:pt x="3866" y="1162"/>
                    <a:pt x="3173" y="1377"/>
                    <a:pt x="2480" y="1377"/>
                  </a:cubicBezTo>
                  <a:cubicBezTo>
                    <a:pt x="1787" y="1377"/>
                    <a:pt x="1095" y="1162"/>
                    <a:pt x="451" y="733"/>
                  </a:cubicBezTo>
                  <a:cubicBezTo>
                    <a:pt x="409" y="705"/>
                    <a:pt x="360" y="692"/>
                    <a:pt x="311" y="692"/>
                  </a:cubicBezTo>
                  <a:cubicBezTo>
                    <a:pt x="221" y="692"/>
                    <a:pt x="129" y="735"/>
                    <a:pt x="79" y="811"/>
                  </a:cubicBezTo>
                  <a:cubicBezTo>
                    <a:pt x="1" y="928"/>
                    <a:pt x="20" y="1103"/>
                    <a:pt x="157" y="1181"/>
                  </a:cubicBezTo>
                  <a:cubicBezTo>
                    <a:pt x="889" y="1679"/>
                    <a:pt x="1680" y="1928"/>
                    <a:pt x="2472" y="1928"/>
                  </a:cubicBezTo>
                  <a:cubicBezTo>
                    <a:pt x="3265" y="1928"/>
                    <a:pt x="4060" y="1679"/>
                    <a:pt x="4802" y="1181"/>
                  </a:cubicBezTo>
                  <a:cubicBezTo>
                    <a:pt x="5446" y="751"/>
                    <a:pt x="6139" y="537"/>
                    <a:pt x="6831" y="537"/>
                  </a:cubicBezTo>
                  <a:cubicBezTo>
                    <a:pt x="7524" y="537"/>
                    <a:pt x="8217" y="751"/>
                    <a:pt x="8861" y="1181"/>
                  </a:cubicBezTo>
                  <a:cubicBezTo>
                    <a:pt x="9593" y="1679"/>
                    <a:pt x="10384" y="1928"/>
                    <a:pt x="11176" y="1928"/>
                  </a:cubicBezTo>
                  <a:cubicBezTo>
                    <a:pt x="11969" y="1928"/>
                    <a:pt x="12764" y="1679"/>
                    <a:pt x="13506" y="1181"/>
                  </a:cubicBezTo>
                  <a:cubicBezTo>
                    <a:pt x="14150" y="751"/>
                    <a:pt x="14838" y="537"/>
                    <a:pt x="15526" y="537"/>
                  </a:cubicBezTo>
                  <a:cubicBezTo>
                    <a:pt x="16214" y="537"/>
                    <a:pt x="16902" y="751"/>
                    <a:pt x="17546" y="1181"/>
                  </a:cubicBezTo>
                  <a:cubicBezTo>
                    <a:pt x="18288" y="1679"/>
                    <a:pt x="19083" y="1928"/>
                    <a:pt x="19876" y="1928"/>
                  </a:cubicBezTo>
                  <a:cubicBezTo>
                    <a:pt x="20669" y="1928"/>
                    <a:pt x="21459" y="1679"/>
                    <a:pt x="22191" y="1181"/>
                  </a:cubicBezTo>
                  <a:cubicBezTo>
                    <a:pt x="22327" y="1103"/>
                    <a:pt x="22347" y="928"/>
                    <a:pt x="22269" y="811"/>
                  </a:cubicBezTo>
                  <a:cubicBezTo>
                    <a:pt x="22219" y="735"/>
                    <a:pt x="22136" y="692"/>
                    <a:pt x="22046" y="692"/>
                  </a:cubicBezTo>
                  <a:cubicBezTo>
                    <a:pt x="21997" y="692"/>
                    <a:pt x="21946" y="705"/>
                    <a:pt x="21898" y="733"/>
                  </a:cubicBezTo>
                  <a:cubicBezTo>
                    <a:pt x="21254" y="1162"/>
                    <a:pt x="20561" y="1377"/>
                    <a:pt x="19868" y="1377"/>
                  </a:cubicBezTo>
                  <a:cubicBezTo>
                    <a:pt x="19175" y="1377"/>
                    <a:pt x="18482" y="1162"/>
                    <a:pt x="17838" y="733"/>
                  </a:cubicBezTo>
                  <a:cubicBezTo>
                    <a:pt x="17107" y="245"/>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720000" y="2836350"/>
              <a:ext cx="558700" cy="48075"/>
            </a:xfrm>
            <a:custGeom>
              <a:avLst/>
              <a:gdLst/>
              <a:ahLst/>
              <a:cxnLst/>
              <a:rect l="l" t="t" r="r" b="b"/>
              <a:pathLst>
                <a:path w="22348" h="1923" extrusionOk="0">
                  <a:moveTo>
                    <a:pt x="6831" y="1"/>
                  </a:moveTo>
                  <a:cubicBezTo>
                    <a:pt x="6032" y="1"/>
                    <a:pt x="5231" y="253"/>
                    <a:pt x="4510" y="742"/>
                  </a:cubicBezTo>
                  <a:cubicBezTo>
                    <a:pt x="3866" y="1172"/>
                    <a:pt x="3173" y="1386"/>
                    <a:pt x="2480" y="1386"/>
                  </a:cubicBezTo>
                  <a:cubicBezTo>
                    <a:pt x="1787" y="1386"/>
                    <a:pt x="1095" y="1172"/>
                    <a:pt x="451" y="742"/>
                  </a:cubicBezTo>
                  <a:cubicBezTo>
                    <a:pt x="409" y="715"/>
                    <a:pt x="360" y="702"/>
                    <a:pt x="311" y="702"/>
                  </a:cubicBezTo>
                  <a:cubicBezTo>
                    <a:pt x="221" y="702"/>
                    <a:pt x="129" y="745"/>
                    <a:pt x="79" y="820"/>
                  </a:cubicBezTo>
                  <a:cubicBezTo>
                    <a:pt x="1" y="937"/>
                    <a:pt x="20" y="1112"/>
                    <a:pt x="157" y="1190"/>
                  </a:cubicBezTo>
                  <a:cubicBezTo>
                    <a:pt x="889" y="1678"/>
                    <a:pt x="1680" y="1922"/>
                    <a:pt x="2472" y="1922"/>
                  </a:cubicBezTo>
                  <a:cubicBezTo>
                    <a:pt x="3265" y="1922"/>
                    <a:pt x="4060" y="1678"/>
                    <a:pt x="4802" y="1190"/>
                  </a:cubicBezTo>
                  <a:cubicBezTo>
                    <a:pt x="5446" y="761"/>
                    <a:pt x="6139" y="546"/>
                    <a:pt x="6831" y="546"/>
                  </a:cubicBezTo>
                  <a:cubicBezTo>
                    <a:pt x="7524" y="546"/>
                    <a:pt x="8217" y="761"/>
                    <a:pt x="8861" y="1190"/>
                  </a:cubicBezTo>
                  <a:cubicBezTo>
                    <a:pt x="9593" y="1678"/>
                    <a:pt x="10384" y="1922"/>
                    <a:pt x="11176" y="1922"/>
                  </a:cubicBezTo>
                  <a:cubicBezTo>
                    <a:pt x="11969" y="1922"/>
                    <a:pt x="12764" y="1678"/>
                    <a:pt x="13506" y="1190"/>
                  </a:cubicBezTo>
                  <a:cubicBezTo>
                    <a:pt x="14150" y="761"/>
                    <a:pt x="14838" y="546"/>
                    <a:pt x="15526" y="546"/>
                  </a:cubicBezTo>
                  <a:cubicBezTo>
                    <a:pt x="16214" y="546"/>
                    <a:pt x="16902" y="761"/>
                    <a:pt x="17546" y="1190"/>
                  </a:cubicBezTo>
                  <a:cubicBezTo>
                    <a:pt x="18288" y="1678"/>
                    <a:pt x="19083" y="1922"/>
                    <a:pt x="19876" y="1922"/>
                  </a:cubicBezTo>
                  <a:cubicBezTo>
                    <a:pt x="20669" y="1922"/>
                    <a:pt x="21459" y="1678"/>
                    <a:pt x="22191" y="1190"/>
                  </a:cubicBezTo>
                  <a:cubicBezTo>
                    <a:pt x="22327" y="1112"/>
                    <a:pt x="22347" y="937"/>
                    <a:pt x="22269" y="820"/>
                  </a:cubicBezTo>
                  <a:cubicBezTo>
                    <a:pt x="22219" y="745"/>
                    <a:pt x="22136" y="702"/>
                    <a:pt x="22046" y="702"/>
                  </a:cubicBezTo>
                  <a:cubicBezTo>
                    <a:pt x="21997" y="702"/>
                    <a:pt x="21946" y="715"/>
                    <a:pt x="21898" y="742"/>
                  </a:cubicBezTo>
                  <a:cubicBezTo>
                    <a:pt x="21254" y="1172"/>
                    <a:pt x="20561" y="1386"/>
                    <a:pt x="19868" y="1386"/>
                  </a:cubicBezTo>
                  <a:cubicBezTo>
                    <a:pt x="19175" y="1386"/>
                    <a:pt x="18482" y="1172"/>
                    <a:pt x="17838" y="742"/>
                  </a:cubicBezTo>
                  <a:cubicBezTo>
                    <a:pt x="17107" y="254"/>
                    <a:pt x="16317" y="10"/>
                    <a:pt x="15524" y="10"/>
                  </a:cubicBezTo>
                  <a:cubicBezTo>
                    <a:pt x="14731" y="10"/>
                    <a:pt x="13935" y="254"/>
                    <a:pt x="13194" y="742"/>
                  </a:cubicBezTo>
                  <a:cubicBezTo>
                    <a:pt x="12550" y="1172"/>
                    <a:pt x="11862" y="1386"/>
                    <a:pt x="11174" y="1386"/>
                  </a:cubicBezTo>
                  <a:cubicBezTo>
                    <a:pt x="10486" y="1386"/>
                    <a:pt x="9799" y="1172"/>
                    <a:pt x="9155" y="742"/>
                  </a:cubicBezTo>
                  <a:cubicBezTo>
                    <a:pt x="8413" y="253"/>
                    <a:pt x="7612" y="1"/>
                    <a:pt x="6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0"/>
          <p:cNvGrpSpPr/>
          <p:nvPr/>
        </p:nvGrpSpPr>
        <p:grpSpPr>
          <a:xfrm>
            <a:off x="4239908" y="3704525"/>
            <a:ext cx="808997" cy="809042"/>
            <a:chOff x="3992875" y="2884425"/>
            <a:chExt cx="447900" cy="447925"/>
          </a:xfrm>
        </p:grpSpPr>
        <p:sp>
          <p:nvSpPr>
            <p:cNvPr id="1190" name="Google Shape;1190;p50"/>
            <p:cNvSpPr/>
            <p:nvPr/>
          </p:nvSpPr>
          <p:spPr>
            <a:xfrm>
              <a:off x="4324625" y="3216200"/>
              <a:ext cx="116150" cy="116150"/>
            </a:xfrm>
            <a:custGeom>
              <a:avLst/>
              <a:gdLst/>
              <a:ahLst/>
              <a:cxnLst/>
              <a:rect l="l" t="t" r="r" b="b"/>
              <a:pathLst>
                <a:path w="4646" h="4646" extrusionOk="0">
                  <a:moveTo>
                    <a:pt x="4430" y="235"/>
                  </a:moveTo>
                  <a:lnTo>
                    <a:pt x="4430" y="4432"/>
                  </a:lnTo>
                  <a:lnTo>
                    <a:pt x="215" y="4432"/>
                  </a:lnTo>
                  <a:lnTo>
                    <a:pt x="215" y="235"/>
                  </a:lnTo>
                  <a:close/>
                  <a:moveTo>
                    <a:pt x="1" y="1"/>
                  </a:moveTo>
                  <a:lnTo>
                    <a:pt x="1" y="4645"/>
                  </a:lnTo>
                  <a:lnTo>
                    <a:pt x="4646" y="4645"/>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4213875" y="3105475"/>
              <a:ext cx="116125" cy="116600"/>
            </a:xfrm>
            <a:custGeom>
              <a:avLst/>
              <a:gdLst/>
              <a:ahLst/>
              <a:cxnLst/>
              <a:rect l="l" t="t" r="r" b="b"/>
              <a:pathLst>
                <a:path w="4645" h="4664" extrusionOk="0">
                  <a:moveTo>
                    <a:pt x="4431" y="235"/>
                  </a:moveTo>
                  <a:lnTo>
                    <a:pt x="4431" y="4430"/>
                  </a:lnTo>
                  <a:lnTo>
                    <a:pt x="234" y="4430"/>
                  </a:lnTo>
                  <a:lnTo>
                    <a:pt x="234" y="235"/>
                  </a:lnTo>
                  <a:close/>
                  <a:moveTo>
                    <a:pt x="0" y="0"/>
                  </a:moveTo>
                  <a:lnTo>
                    <a:pt x="0" y="4664"/>
                  </a:lnTo>
                  <a:lnTo>
                    <a:pt x="4645" y="4664"/>
                  </a:lnTo>
                  <a:lnTo>
                    <a:pt x="4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4213875" y="2995200"/>
              <a:ext cx="116125" cy="116150"/>
            </a:xfrm>
            <a:custGeom>
              <a:avLst/>
              <a:gdLst/>
              <a:ahLst/>
              <a:cxnLst/>
              <a:rect l="l" t="t" r="r" b="b"/>
              <a:pathLst>
                <a:path w="4645" h="4646" extrusionOk="0">
                  <a:moveTo>
                    <a:pt x="4431" y="215"/>
                  </a:moveTo>
                  <a:lnTo>
                    <a:pt x="4431" y="4411"/>
                  </a:lnTo>
                  <a:lnTo>
                    <a:pt x="234" y="4411"/>
                  </a:lnTo>
                  <a:lnTo>
                    <a:pt x="234" y="215"/>
                  </a:lnTo>
                  <a:close/>
                  <a:moveTo>
                    <a:pt x="0" y="1"/>
                  </a:moveTo>
                  <a:lnTo>
                    <a:pt x="0" y="4646"/>
                  </a:lnTo>
                  <a:lnTo>
                    <a:pt x="4645" y="4646"/>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4103125" y="3105475"/>
              <a:ext cx="116625" cy="116600"/>
            </a:xfrm>
            <a:custGeom>
              <a:avLst/>
              <a:gdLst/>
              <a:ahLst/>
              <a:cxnLst/>
              <a:rect l="l" t="t" r="r" b="b"/>
              <a:pathLst>
                <a:path w="4665" h="4664" extrusionOk="0">
                  <a:moveTo>
                    <a:pt x="4430" y="235"/>
                  </a:moveTo>
                  <a:lnTo>
                    <a:pt x="4430" y="4430"/>
                  </a:lnTo>
                  <a:lnTo>
                    <a:pt x="235" y="4430"/>
                  </a:lnTo>
                  <a:lnTo>
                    <a:pt x="235" y="235"/>
                  </a:lnTo>
                  <a:close/>
                  <a:moveTo>
                    <a:pt x="1" y="0"/>
                  </a:moveTo>
                  <a:lnTo>
                    <a:pt x="1" y="4664"/>
                  </a:lnTo>
                  <a:lnTo>
                    <a:pt x="4664" y="4664"/>
                  </a:lnTo>
                  <a:lnTo>
                    <a:pt x="4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4324625" y="3105475"/>
              <a:ext cx="116150" cy="116600"/>
            </a:xfrm>
            <a:custGeom>
              <a:avLst/>
              <a:gdLst/>
              <a:ahLst/>
              <a:cxnLst/>
              <a:rect l="l" t="t" r="r" b="b"/>
              <a:pathLst>
                <a:path w="4646" h="4664" extrusionOk="0">
                  <a:moveTo>
                    <a:pt x="4430" y="235"/>
                  </a:moveTo>
                  <a:lnTo>
                    <a:pt x="4430" y="4430"/>
                  </a:lnTo>
                  <a:lnTo>
                    <a:pt x="215" y="4430"/>
                  </a:lnTo>
                  <a:lnTo>
                    <a:pt x="215" y="235"/>
                  </a:lnTo>
                  <a:close/>
                  <a:moveTo>
                    <a:pt x="1" y="0"/>
                  </a:moveTo>
                  <a:lnTo>
                    <a:pt x="1" y="4664"/>
                  </a:lnTo>
                  <a:lnTo>
                    <a:pt x="4646" y="4664"/>
                  </a:lnTo>
                  <a:lnTo>
                    <a:pt x="4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4324625" y="2995200"/>
              <a:ext cx="116150" cy="116150"/>
            </a:xfrm>
            <a:custGeom>
              <a:avLst/>
              <a:gdLst/>
              <a:ahLst/>
              <a:cxnLst/>
              <a:rect l="l" t="t" r="r" b="b"/>
              <a:pathLst>
                <a:path w="4646" h="4646" extrusionOk="0">
                  <a:moveTo>
                    <a:pt x="4430" y="215"/>
                  </a:moveTo>
                  <a:lnTo>
                    <a:pt x="4430" y="4411"/>
                  </a:lnTo>
                  <a:lnTo>
                    <a:pt x="215" y="4411"/>
                  </a:lnTo>
                  <a:lnTo>
                    <a:pt x="215" y="215"/>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4324625" y="2884425"/>
              <a:ext cx="116150" cy="116150"/>
            </a:xfrm>
            <a:custGeom>
              <a:avLst/>
              <a:gdLst/>
              <a:ahLst/>
              <a:cxnLst/>
              <a:rect l="l" t="t" r="r" b="b"/>
              <a:pathLst>
                <a:path w="4646" h="4646" extrusionOk="0">
                  <a:moveTo>
                    <a:pt x="4430" y="216"/>
                  </a:moveTo>
                  <a:lnTo>
                    <a:pt x="4430" y="4432"/>
                  </a:lnTo>
                  <a:lnTo>
                    <a:pt x="215" y="4432"/>
                  </a:lnTo>
                  <a:lnTo>
                    <a:pt x="215" y="216"/>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4213875" y="3216200"/>
              <a:ext cx="116125" cy="116150"/>
            </a:xfrm>
            <a:custGeom>
              <a:avLst/>
              <a:gdLst/>
              <a:ahLst/>
              <a:cxnLst/>
              <a:rect l="l" t="t" r="r" b="b"/>
              <a:pathLst>
                <a:path w="4645" h="4646" extrusionOk="0">
                  <a:moveTo>
                    <a:pt x="4431" y="235"/>
                  </a:moveTo>
                  <a:lnTo>
                    <a:pt x="4431" y="4432"/>
                  </a:lnTo>
                  <a:lnTo>
                    <a:pt x="234" y="4432"/>
                  </a:lnTo>
                  <a:lnTo>
                    <a:pt x="23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4103125" y="3216200"/>
              <a:ext cx="116625" cy="116150"/>
            </a:xfrm>
            <a:custGeom>
              <a:avLst/>
              <a:gdLst/>
              <a:ahLst/>
              <a:cxnLst/>
              <a:rect l="l" t="t" r="r" b="b"/>
              <a:pathLst>
                <a:path w="4665" h="4646" extrusionOk="0">
                  <a:moveTo>
                    <a:pt x="4430" y="235"/>
                  </a:moveTo>
                  <a:lnTo>
                    <a:pt x="4430" y="4432"/>
                  </a:lnTo>
                  <a:lnTo>
                    <a:pt x="235" y="4432"/>
                  </a:lnTo>
                  <a:lnTo>
                    <a:pt x="235" y="235"/>
                  </a:lnTo>
                  <a:close/>
                  <a:moveTo>
                    <a:pt x="1" y="1"/>
                  </a:moveTo>
                  <a:lnTo>
                    <a:pt x="1" y="4645"/>
                  </a:lnTo>
                  <a:lnTo>
                    <a:pt x="4664" y="4645"/>
                  </a:lnTo>
                  <a:lnTo>
                    <a:pt x="4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3992875" y="3216200"/>
              <a:ext cx="116125" cy="116150"/>
            </a:xfrm>
            <a:custGeom>
              <a:avLst/>
              <a:gdLst/>
              <a:ahLst/>
              <a:cxnLst/>
              <a:rect l="l" t="t" r="r" b="b"/>
              <a:pathLst>
                <a:path w="4645" h="4646" extrusionOk="0">
                  <a:moveTo>
                    <a:pt x="4411" y="235"/>
                  </a:moveTo>
                  <a:lnTo>
                    <a:pt x="4411" y="4432"/>
                  </a:lnTo>
                  <a:lnTo>
                    <a:pt x="214" y="4432"/>
                  </a:lnTo>
                  <a:lnTo>
                    <a:pt x="21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50"/>
          <p:cNvSpPr/>
          <p:nvPr/>
        </p:nvSpPr>
        <p:spPr>
          <a:xfrm>
            <a:off x="4239447" y="2448676"/>
            <a:ext cx="944997" cy="944997"/>
          </a:xfrm>
          <a:custGeom>
            <a:avLst/>
            <a:gdLst/>
            <a:ahLst/>
            <a:cxnLst/>
            <a:rect l="l" t="t" r="r" b="b"/>
            <a:pathLst>
              <a:path w="35130" h="35130" extrusionOk="0">
                <a:moveTo>
                  <a:pt x="17039" y="1"/>
                </a:moveTo>
                <a:cubicBezTo>
                  <a:pt x="16766" y="20"/>
                  <a:pt x="16550" y="235"/>
                  <a:pt x="16571" y="508"/>
                </a:cubicBezTo>
                <a:cubicBezTo>
                  <a:pt x="16571" y="782"/>
                  <a:pt x="16784" y="977"/>
                  <a:pt x="17039" y="977"/>
                </a:cubicBezTo>
                <a:lnTo>
                  <a:pt x="17058" y="977"/>
                </a:lnTo>
                <a:cubicBezTo>
                  <a:pt x="17331" y="977"/>
                  <a:pt x="17546" y="742"/>
                  <a:pt x="17526" y="488"/>
                </a:cubicBezTo>
                <a:cubicBezTo>
                  <a:pt x="17526" y="215"/>
                  <a:pt x="17312" y="1"/>
                  <a:pt x="17039" y="1"/>
                </a:cubicBezTo>
                <a:close/>
                <a:moveTo>
                  <a:pt x="18996" y="57"/>
                </a:moveTo>
                <a:cubicBezTo>
                  <a:pt x="18755" y="57"/>
                  <a:pt x="18540" y="247"/>
                  <a:pt x="18522" y="508"/>
                </a:cubicBezTo>
                <a:cubicBezTo>
                  <a:pt x="18483" y="782"/>
                  <a:pt x="18697" y="1016"/>
                  <a:pt x="18951" y="1034"/>
                </a:cubicBezTo>
                <a:lnTo>
                  <a:pt x="18991" y="1034"/>
                </a:lnTo>
                <a:cubicBezTo>
                  <a:pt x="19243" y="1034"/>
                  <a:pt x="19459" y="839"/>
                  <a:pt x="19478" y="586"/>
                </a:cubicBezTo>
                <a:cubicBezTo>
                  <a:pt x="19498" y="313"/>
                  <a:pt x="19303" y="79"/>
                  <a:pt x="19030" y="59"/>
                </a:cubicBezTo>
                <a:cubicBezTo>
                  <a:pt x="19018" y="58"/>
                  <a:pt x="19007" y="57"/>
                  <a:pt x="18996" y="57"/>
                </a:cubicBezTo>
                <a:close/>
                <a:moveTo>
                  <a:pt x="15098" y="171"/>
                </a:moveTo>
                <a:cubicBezTo>
                  <a:pt x="15075" y="171"/>
                  <a:pt x="15052" y="172"/>
                  <a:pt x="15028" y="176"/>
                </a:cubicBezTo>
                <a:cubicBezTo>
                  <a:pt x="14775" y="215"/>
                  <a:pt x="14580" y="469"/>
                  <a:pt x="14619" y="742"/>
                </a:cubicBezTo>
                <a:cubicBezTo>
                  <a:pt x="14658" y="977"/>
                  <a:pt x="14872" y="1152"/>
                  <a:pt x="15106" y="1152"/>
                </a:cubicBezTo>
                <a:lnTo>
                  <a:pt x="15184" y="1152"/>
                </a:lnTo>
                <a:cubicBezTo>
                  <a:pt x="15439" y="1113"/>
                  <a:pt x="15634" y="860"/>
                  <a:pt x="15595" y="586"/>
                </a:cubicBezTo>
                <a:cubicBezTo>
                  <a:pt x="15559" y="354"/>
                  <a:pt x="15343" y="171"/>
                  <a:pt x="15098" y="171"/>
                </a:cubicBezTo>
                <a:close/>
                <a:moveTo>
                  <a:pt x="20949" y="326"/>
                </a:moveTo>
                <a:cubicBezTo>
                  <a:pt x="20720" y="326"/>
                  <a:pt x="20507" y="493"/>
                  <a:pt x="20453" y="722"/>
                </a:cubicBezTo>
                <a:cubicBezTo>
                  <a:pt x="20396" y="977"/>
                  <a:pt x="20571" y="1250"/>
                  <a:pt x="20825" y="1289"/>
                </a:cubicBezTo>
                <a:cubicBezTo>
                  <a:pt x="20864" y="1308"/>
                  <a:pt x="20903" y="1308"/>
                  <a:pt x="20922" y="1308"/>
                </a:cubicBezTo>
                <a:cubicBezTo>
                  <a:pt x="21156" y="1308"/>
                  <a:pt x="21351" y="1152"/>
                  <a:pt x="21410" y="917"/>
                </a:cubicBezTo>
                <a:cubicBezTo>
                  <a:pt x="21450" y="644"/>
                  <a:pt x="21293" y="391"/>
                  <a:pt x="21020" y="332"/>
                </a:cubicBezTo>
                <a:cubicBezTo>
                  <a:pt x="20996" y="328"/>
                  <a:pt x="20973" y="326"/>
                  <a:pt x="20949" y="326"/>
                </a:cubicBezTo>
                <a:close/>
                <a:moveTo>
                  <a:pt x="13211" y="566"/>
                </a:moveTo>
                <a:cubicBezTo>
                  <a:pt x="13166" y="566"/>
                  <a:pt x="13121" y="573"/>
                  <a:pt x="13076" y="586"/>
                </a:cubicBezTo>
                <a:cubicBezTo>
                  <a:pt x="12803" y="644"/>
                  <a:pt x="12667" y="917"/>
                  <a:pt x="12725" y="1172"/>
                </a:cubicBezTo>
                <a:cubicBezTo>
                  <a:pt x="12785" y="1386"/>
                  <a:pt x="12980" y="1542"/>
                  <a:pt x="13194" y="1542"/>
                </a:cubicBezTo>
                <a:cubicBezTo>
                  <a:pt x="13233" y="1542"/>
                  <a:pt x="13272" y="1523"/>
                  <a:pt x="13311" y="1523"/>
                </a:cubicBezTo>
                <a:cubicBezTo>
                  <a:pt x="13584" y="1445"/>
                  <a:pt x="13740" y="1191"/>
                  <a:pt x="13662" y="917"/>
                </a:cubicBezTo>
                <a:cubicBezTo>
                  <a:pt x="13614" y="709"/>
                  <a:pt x="13420" y="566"/>
                  <a:pt x="13211" y="566"/>
                </a:cubicBezTo>
                <a:close/>
                <a:moveTo>
                  <a:pt x="22826" y="817"/>
                </a:moveTo>
                <a:cubicBezTo>
                  <a:pt x="22620" y="817"/>
                  <a:pt x="22426" y="947"/>
                  <a:pt x="22347" y="1152"/>
                </a:cubicBezTo>
                <a:cubicBezTo>
                  <a:pt x="22269" y="1406"/>
                  <a:pt x="22405" y="1698"/>
                  <a:pt x="22659" y="1776"/>
                </a:cubicBezTo>
                <a:cubicBezTo>
                  <a:pt x="22717" y="1796"/>
                  <a:pt x="22756" y="1796"/>
                  <a:pt x="22816" y="1796"/>
                </a:cubicBezTo>
                <a:cubicBezTo>
                  <a:pt x="23030" y="1796"/>
                  <a:pt x="23206" y="1659"/>
                  <a:pt x="23284" y="1464"/>
                </a:cubicBezTo>
                <a:cubicBezTo>
                  <a:pt x="23362" y="1211"/>
                  <a:pt x="23225" y="938"/>
                  <a:pt x="22972" y="839"/>
                </a:cubicBezTo>
                <a:cubicBezTo>
                  <a:pt x="22924" y="824"/>
                  <a:pt x="22875" y="817"/>
                  <a:pt x="22826" y="817"/>
                </a:cubicBezTo>
                <a:close/>
                <a:moveTo>
                  <a:pt x="11347" y="1176"/>
                </a:moveTo>
                <a:cubicBezTo>
                  <a:pt x="11286" y="1176"/>
                  <a:pt x="11225" y="1187"/>
                  <a:pt x="11164" y="1211"/>
                </a:cubicBezTo>
                <a:cubicBezTo>
                  <a:pt x="10911" y="1308"/>
                  <a:pt x="10794" y="1581"/>
                  <a:pt x="10891" y="1835"/>
                </a:cubicBezTo>
                <a:cubicBezTo>
                  <a:pt x="10969" y="2031"/>
                  <a:pt x="11145" y="2148"/>
                  <a:pt x="11340" y="2148"/>
                </a:cubicBezTo>
                <a:cubicBezTo>
                  <a:pt x="11398" y="2148"/>
                  <a:pt x="11457" y="2127"/>
                  <a:pt x="11515" y="2109"/>
                </a:cubicBezTo>
                <a:cubicBezTo>
                  <a:pt x="11770" y="2010"/>
                  <a:pt x="11887" y="1737"/>
                  <a:pt x="11788" y="1484"/>
                </a:cubicBezTo>
                <a:cubicBezTo>
                  <a:pt x="11715" y="1290"/>
                  <a:pt x="11539" y="1176"/>
                  <a:pt x="11347" y="1176"/>
                </a:cubicBezTo>
                <a:close/>
                <a:moveTo>
                  <a:pt x="24618" y="1532"/>
                </a:moveTo>
                <a:cubicBezTo>
                  <a:pt x="24441" y="1532"/>
                  <a:pt x="24271" y="1634"/>
                  <a:pt x="24200" y="1815"/>
                </a:cubicBezTo>
                <a:cubicBezTo>
                  <a:pt x="24083" y="2049"/>
                  <a:pt x="24182" y="2343"/>
                  <a:pt x="24435" y="2460"/>
                </a:cubicBezTo>
                <a:cubicBezTo>
                  <a:pt x="24494" y="2479"/>
                  <a:pt x="24572" y="2499"/>
                  <a:pt x="24630" y="2499"/>
                </a:cubicBezTo>
                <a:cubicBezTo>
                  <a:pt x="24825" y="2499"/>
                  <a:pt x="25001" y="2401"/>
                  <a:pt x="25079" y="2226"/>
                </a:cubicBezTo>
                <a:cubicBezTo>
                  <a:pt x="25197" y="1971"/>
                  <a:pt x="25079" y="1679"/>
                  <a:pt x="24845" y="1581"/>
                </a:cubicBezTo>
                <a:lnTo>
                  <a:pt x="24825" y="1581"/>
                </a:lnTo>
                <a:cubicBezTo>
                  <a:pt x="24759" y="1548"/>
                  <a:pt x="24688" y="1532"/>
                  <a:pt x="24618" y="1532"/>
                </a:cubicBezTo>
                <a:close/>
                <a:moveTo>
                  <a:pt x="9579" y="1987"/>
                </a:moveTo>
                <a:cubicBezTo>
                  <a:pt x="9501" y="1987"/>
                  <a:pt x="9423" y="2007"/>
                  <a:pt x="9350" y="2049"/>
                </a:cubicBezTo>
                <a:cubicBezTo>
                  <a:pt x="9116" y="2166"/>
                  <a:pt x="9017" y="2460"/>
                  <a:pt x="9134" y="2694"/>
                </a:cubicBezTo>
                <a:cubicBezTo>
                  <a:pt x="9233" y="2869"/>
                  <a:pt x="9389" y="2947"/>
                  <a:pt x="9564" y="2947"/>
                </a:cubicBezTo>
                <a:cubicBezTo>
                  <a:pt x="9642" y="2947"/>
                  <a:pt x="9720" y="2928"/>
                  <a:pt x="9798" y="2889"/>
                </a:cubicBezTo>
                <a:cubicBezTo>
                  <a:pt x="10032" y="2772"/>
                  <a:pt x="10130" y="2479"/>
                  <a:pt x="9993" y="2244"/>
                </a:cubicBezTo>
                <a:cubicBezTo>
                  <a:pt x="9912" y="2083"/>
                  <a:pt x="9749" y="1987"/>
                  <a:pt x="9579" y="1987"/>
                </a:cubicBezTo>
                <a:close/>
                <a:moveTo>
                  <a:pt x="26369" y="2431"/>
                </a:moveTo>
                <a:cubicBezTo>
                  <a:pt x="26197" y="2431"/>
                  <a:pt x="26029" y="2518"/>
                  <a:pt x="25938" y="2674"/>
                </a:cubicBezTo>
                <a:cubicBezTo>
                  <a:pt x="25801" y="2908"/>
                  <a:pt x="25879" y="3201"/>
                  <a:pt x="26113" y="3337"/>
                </a:cubicBezTo>
                <a:cubicBezTo>
                  <a:pt x="26191" y="3376"/>
                  <a:pt x="26269" y="3415"/>
                  <a:pt x="26367" y="3415"/>
                </a:cubicBezTo>
                <a:cubicBezTo>
                  <a:pt x="26524" y="3415"/>
                  <a:pt x="26680" y="3319"/>
                  <a:pt x="26777" y="3181"/>
                </a:cubicBezTo>
                <a:cubicBezTo>
                  <a:pt x="26914" y="2947"/>
                  <a:pt x="26836" y="2655"/>
                  <a:pt x="26620" y="2499"/>
                </a:cubicBezTo>
                <a:cubicBezTo>
                  <a:pt x="26542" y="2453"/>
                  <a:pt x="26455" y="2431"/>
                  <a:pt x="26369" y="2431"/>
                </a:cubicBezTo>
                <a:close/>
                <a:moveTo>
                  <a:pt x="7907" y="2996"/>
                </a:moveTo>
                <a:cubicBezTo>
                  <a:pt x="7811" y="2996"/>
                  <a:pt x="7715" y="3024"/>
                  <a:pt x="7632" y="3084"/>
                </a:cubicBezTo>
                <a:cubicBezTo>
                  <a:pt x="7398" y="3220"/>
                  <a:pt x="7359" y="3532"/>
                  <a:pt x="7495" y="3748"/>
                </a:cubicBezTo>
                <a:cubicBezTo>
                  <a:pt x="7593" y="3884"/>
                  <a:pt x="7749" y="3962"/>
                  <a:pt x="7906" y="3962"/>
                </a:cubicBezTo>
                <a:cubicBezTo>
                  <a:pt x="8002" y="3962"/>
                  <a:pt x="8101" y="3943"/>
                  <a:pt x="8179" y="3884"/>
                </a:cubicBezTo>
                <a:cubicBezTo>
                  <a:pt x="8393" y="3728"/>
                  <a:pt x="8452" y="3415"/>
                  <a:pt x="8296" y="3201"/>
                </a:cubicBezTo>
                <a:cubicBezTo>
                  <a:pt x="8211" y="3069"/>
                  <a:pt x="8060" y="2996"/>
                  <a:pt x="7907" y="2996"/>
                </a:cubicBezTo>
                <a:close/>
                <a:moveTo>
                  <a:pt x="27980" y="3536"/>
                </a:moveTo>
                <a:cubicBezTo>
                  <a:pt x="27835" y="3536"/>
                  <a:pt x="27689" y="3601"/>
                  <a:pt x="27596" y="3728"/>
                </a:cubicBezTo>
                <a:cubicBezTo>
                  <a:pt x="27421" y="3943"/>
                  <a:pt x="27460" y="4235"/>
                  <a:pt x="27674" y="4411"/>
                </a:cubicBezTo>
                <a:cubicBezTo>
                  <a:pt x="27773" y="4469"/>
                  <a:pt x="27869" y="4508"/>
                  <a:pt x="27968" y="4508"/>
                </a:cubicBezTo>
                <a:cubicBezTo>
                  <a:pt x="28124" y="4508"/>
                  <a:pt x="28260" y="4450"/>
                  <a:pt x="28358" y="4313"/>
                </a:cubicBezTo>
                <a:cubicBezTo>
                  <a:pt x="28514" y="4099"/>
                  <a:pt x="28475" y="3806"/>
                  <a:pt x="28260" y="3631"/>
                </a:cubicBezTo>
                <a:cubicBezTo>
                  <a:pt x="28180" y="3567"/>
                  <a:pt x="28081" y="3536"/>
                  <a:pt x="27980" y="3536"/>
                </a:cubicBezTo>
                <a:close/>
                <a:moveTo>
                  <a:pt x="6371" y="4193"/>
                </a:moveTo>
                <a:cubicBezTo>
                  <a:pt x="6256" y="4193"/>
                  <a:pt x="6141" y="4232"/>
                  <a:pt x="6051" y="4313"/>
                </a:cubicBezTo>
                <a:cubicBezTo>
                  <a:pt x="5837" y="4490"/>
                  <a:pt x="5817" y="4781"/>
                  <a:pt x="5993" y="4997"/>
                </a:cubicBezTo>
                <a:cubicBezTo>
                  <a:pt x="6090" y="5094"/>
                  <a:pt x="6227" y="5153"/>
                  <a:pt x="6363" y="5153"/>
                </a:cubicBezTo>
                <a:cubicBezTo>
                  <a:pt x="6480" y="5153"/>
                  <a:pt x="6597" y="5114"/>
                  <a:pt x="6675" y="5036"/>
                </a:cubicBezTo>
                <a:cubicBezTo>
                  <a:pt x="6891" y="4860"/>
                  <a:pt x="6909" y="4547"/>
                  <a:pt x="6735" y="4352"/>
                </a:cubicBezTo>
                <a:cubicBezTo>
                  <a:pt x="6640" y="4247"/>
                  <a:pt x="6505" y="4193"/>
                  <a:pt x="6371" y="4193"/>
                </a:cubicBezTo>
                <a:close/>
                <a:moveTo>
                  <a:pt x="29433" y="4812"/>
                </a:moveTo>
                <a:cubicBezTo>
                  <a:pt x="29309" y="4812"/>
                  <a:pt x="29187" y="4860"/>
                  <a:pt x="29100" y="4958"/>
                </a:cubicBezTo>
                <a:cubicBezTo>
                  <a:pt x="28905" y="5153"/>
                  <a:pt x="28923" y="5465"/>
                  <a:pt x="29100" y="5640"/>
                </a:cubicBezTo>
                <a:cubicBezTo>
                  <a:pt x="29196" y="5739"/>
                  <a:pt x="29334" y="5778"/>
                  <a:pt x="29451" y="5778"/>
                </a:cubicBezTo>
                <a:cubicBezTo>
                  <a:pt x="29568" y="5778"/>
                  <a:pt x="29704" y="5739"/>
                  <a:pt x="29802" y="5640"/>
                </a:cubicBezTo>
                <a:cubicBezTo>
                  <a:pt x="29977" y="5445"/>
                  <a:pt x="29977" y="5133"/>
                  <a:pt x="29782" y="4958"/>
                </a:cubicBezTo>
                <a:cubicBezTo>
                  <a:pt x="29684" y="4860"/>
                  <a:pt x="29558" y="4812"/>
                  <a:pt x="29433" y="4812"/>
                </a:cubicBezTo>
                <a:close/>
                <a:moveTo>
                  <a:pt x="4952" y="5550"/>
                </a:moveTo>
                <a:cubicBezTo>
                  <a:pt x="4824" y="5550"/>
                  <a:pt x="4697" y="5599"/>
                  <a:pt x="4607" y="5700"/>
                </a:cubicBezTo>
                <a:cubicBezTo>
                  <a:pt x="4432" y="5895"/>
                  <a:pt x="4432" y="6207"/>
                  <a:pt x="4646" y="6382"/>
                </a:cubicBezTo>
                <a:cubicBezTo>
                  <a:pt x="4724" y="6480"/>
                  <a:pt x="4841" y="6519"/>
                  <a:pt x="4958" y="6519"/>
                </a:cubicBezTo>
                <a:cubicBezTo>
                  <a:pt x="5095" y="6519"/>
                  <a:pt x="5231" y="6460"/>
                  <a:pt x="5330" y="6363"/>
                </a:cubicBezTo>
                <a:cubicBezTo>
                  <a:pt x="5504" y="6168"/>
                  <a:pt x="5486" y="5856"/>
                  <a:pt x="5290" y="5679"/>
                </a:cubicBezTo>
                <a:cubicBezTo>
                  <a:pt x="5196" y="5594"/>
                  <a:pt x="5073" y="5550"/>
                  <a:pt x="4952" y="5550"/>
                </a:cubicBezTo>
                <a:close/>
                <a:moveTo>
                  <a:pt x="30777" y="6244"/>
                </a:moveTo>
                <a:cubicBezTo>
                  <a:pt x="30665" y="6244"/>
                  <a:pt x="30554" y="6284"/>
                  <a:pt x="30466" y="6363"/>
                </a:cubicBezTo>
                <a:cubicBezTo>
                  <a:pt x="30250" y="6519"/>
                  <a:pt x="30232" y="6831"/>
                  <a:pt x="30388" y="7045"/>
                </a:cubicBezTo>
                <a:cubicBezTo>
                  <a:pt x="30485" y="7162"/>
                  <a:pt x="30622" y="7222"/>
                  <a:pt x="30778" y="7222"/>
                </a:cubicBezTo>
                <a:cubicBezTo>
                  <a:pt x="30875" y="7222"/>
                  <a:pt x="30992" y="7183"/>
                  <a:pt x="31070" y="7105"/>
                </a:cubicBezTo>
                <a:cubicBezTo>
                  <a:pt x="31285" y="6928"/>
                  <a:pt x="31304" y="6636"/>
                  <a:pt x="31148" y="6421"/>
                </a:cubicBezTo>
                <a:cubicBezTo>
                  <a:pt x="31052" y="6303"/>
                  <a:pt x="30914" y="6244"/>
                  <a:pt x="30777" y="6244"/>
                </a:cubicBezTo>
                <a:close/>
                <a:moveTo>
                  <a:pt x="3745" y="7055"/>
                </a:moveTo>
                <a:cubicBezTo>
                  <a:pt x="3590" y="7055"/>
                  <a:pt x="3435" y="7128"/>
                  <a:pt x="3339" y="7261"/>
                </a:cubicBezTo>
                <a:cubicBezTo>
                  <a:pt x="3183" y="7475"/>
                  <a:pt x="3222" y="7787"/>
                  <a:pt x="3456" y="7943"/>
                </a:cubicBezTo>
                <a:cubicBezTo>
                  <a:pt x="3534" y="8002"/>
                  <a:pt x="3631" y="8021"/>
                  <a:pt x="3729" y="8021"/>
                </a:cubicBezTo>
                <a:cubicBezTo>
                  <a:pt x="3885" y="8021"/>
                  <a:pt x="4021" y="7963"/>
                  <a:pt x="4120" y="7826"/>
                </a:cubicBezTo>
                <a:cubicBezTo>
                  <a:pt x="4276" y="7612"/>
                  <a:pt x="4237" y="7300"/>
                  <a:pt x="4021" y="7144"/>
                </a:cubicBezTo>
                <a:cubicBezTo>
                  <a:pt x="3939" y="7084"/>
                  <a:pt x="3842" y="7055"/>
                  <a:pt x="3745" y="7055"/>
                </a:cubicBezTo>
                <a:close/>
                <a:moveTo>
                  <a:pt x="31921" y="7822"/>
                </a:moveTo>
                <a:cubicBezTo>
                  <a:pt x="31832" y="7822"/>
                  <a:pt x="31740" y="7848"/>
                  <a:pt x="31655" y="7904"/>
                </a:cubicBezTo>
                <a:cubicBezTo>
                  <a:pt x="31421" y="8041"/>
                  <a:pt x="31364" y="8354"/>
                  <a:pt x="31499" y="8568"/>
                </a:cubicBezTo>
                <a:cubicBezTo>
                  <a:pt x="31598" y="8705"/>
                  <a:pt x="31754" y="8783"/>
                  <a:pt x="31929" y="8783"/>
                </a:cubicBezTo>
                <a:cubicBezTo>
                  <a:pt x="32007" y="8783"/>
                  <a:pt x="32105" y="8763"/>
                  <a:pt x="32183" y="8705"/>
                </a:cubicBezTo>
                <a:cubicBezTo>
                  <a:pt x="32417" y="8568"/>
                  <a:pt x="32475" y="8276"/>
                  <a:pt x="32319" y="8041"/>
                </a:cubicBezTo>
                <a:cubicBezTo>
                  <a:pt x="32232" y="7904"/>
                  <a:pt x="32081" y="7822"/>
                  <a:pt x="31921" y="7822"/>
                </a:cubicBezTo>
                <a:close/>
                <a:moveTo>
                  <a:pt x="2665" y="8696"/>
                </a:moveTo>
                <a:cubicBezTo>
                  <a:pt x="2500" y="8696"/>
                  <a:pt x="2343" y="8783"/>
                  <a:pt x="2265" y="8939"/>
                </a:cubicBezTo>
                <a:cubicBezTo>
                  <a:pt x="2129" y="9173"/>
                  <a:pt x="2207" y="9486"/>
                  <a:pt x="2441" y="9603"/>
                </a:cubicBezTo>
                <a:cubicBezTo>
                  <a:pt x="2519" y="9642"/>
                  <a:pt x="2597" y="9660"/>
                  <a:pt x="2675" y="9660"/>
                </a:cubicBezTo>
                <a:cubicBezTo>
                  <a:pt x="2850" y="9660"/>
                  <a:pt x="3006" y="9582"/>
                  <a:pt x="3105" y="9426"/>
                </a:cubicBezTo>
                <a:cubicBezTo>
                  <a:pt x="3241" y="9192"/>
                  <a:pt x="3144" y="8900"/>
                  <a:pt x="2910" y="8763"/>
                </a:cubicBezTo>
                <a:cubicBezTo>
                  <a:pt x="2832" y="8718"/>
                  <a:pt x="2747" y="8696"/>
                  <a:pt x="2665" y="8696"/>
                </a:cubicBezTo>
                <a:close/>
                <a:moveTo>
                  <a:pt x="32882" y="9514"/>
                </a:moveTo>
                <a:cubicBezTo>
                  <a:pt x="32810" y="9514"/>
                  <a:pt x="32738" y="9530"/>
                  <a:pt x="32670" y="9564"/>
                </a:cubicBezTo>
                <a:cubicBezTo>
                  <a:pt x="32417" y="9681"/>
                  <a:pt x="32319" y="9973"/>
                  <a:pt x="32456" y="10207"/>
                </a:cubicBezTo>
                <a:cubicBezTo>
                  <a:pt x="32534" y="10383"/>
                  <a:pt x="32709" y="10480"/>
                  <a:pt x="32886" y="10480"/>
                </a:cubicBezTo>
                <a:cubicBezTo>
                  <a:pt x="32944" y="10480"/>
                  <a:pt x="33022" y="10461"/>
                  <a:pt x="33100" y="10441"/>
                </a:cubicBezTo>
                <a:cubicBezTo>
                  <a:pt x="33334" y="10324"/>
                  <a:pt x="33432" y="10032"/>
                  <a:pt x="33315" y="9778"/>
                </a:cubicBezTo>
                <a:cubicBezTo>
                  <a:pt x="33232" y="9611"/>
                  <a:pt x="33059" y="9514"/>
                  <a:pt x="32882" y="9514"/>
                </a:cubicBezTo>
                <a:close/>
                <a:moveTo>
                  <a:pt x="1828" y="10446"/>
                </a:moveTo>
                <a:cubicBezTo>
                  <a:pt x="1630" y="10446"/>
                  <a:pt x="1442" y="10560"/>
                  <a:pt x="1367" y="10753"/>
                </a:cubicBezTo>
                <a:cubicBezTo>
                  <a:pt x="1270" y="10988"/>
                  <a:pt x="1387" y="11281"/>
                  <a:pt x="1622" y="11378"/>
                </a:cubicBezTo>
                <a:cubicBezTo>
                  <a:pt x="1700" y="11417"/>
                  <a:pt x="1757" y="11417"/>
                  <a:pt x="1817" y="11417"/>
                </a:cubicBezTo>
                <a:cubicBezTo>
                  <a:pt x="2012" y="11417"/>
                  <a:pt x="2187" y="11320"/>
                  <a:pt x="2265" y="11125"/>
                </a:cubicBezTo>
                <a:cubicBezTo>
                  <a:pt x="2363" y="10870"/>
                  <a:pt x="2246" y="10597"/>
                  <a:pt x="2012" y="10480"/>
                </a:cubicBezTo>
                <a:cubicBezTo>
                  <a:pt x="1952" y="10457"/>
                  <a:pt x="1889" y="10446"/>
                  <a:pt x="1828" y="10446"/>
                </a:cubicBezTo>
                <a:close/>
                <a:moveTo>
                  <a:pt x="33641" y="11307"/>
                </a:moveTo>
                <a:cubicBezTo>
                  <a:pt x="33584" y="11307"/>
                  <a:pt x="33527" y="11318"/>
                  <a:pt x="33471" y="11339"/>
                </a:cubicBezTo>
                <a:cubicBezTo>
                  <a:pt x="33237" y="11437"/>
                  <a:pt x="33100" y="11710"/>
                  <a:pt x="33178" y="11963"/>
                </a:cubicBezTo>
                <a:cubicBezTo>
                  <a:pt x="33256" y="12158"/>
                  <a:pt x="33451" y="12276"/>
                  <a:pt x="33646" y="12276"/>
                </a:cubicBezTo>
                <a:cubicBezTo>
                  <a:pt x="33705" y="12276"/>
                  <a:pt x="33763" y="12276"/>
                  <a:pt x="33802" y="12257"/>
                </a:cubicBezTo>
                <a:cubicBezTo>
                  <a:pt x="34057" y="12158"/>
                  <a:pt x="34193" y="11885"/>
                  <a:pt x="34096" y="11632"/>
                </a:cubicBezTo>
                <a:cubicBezTo>
                  <a:pt x="34035" y="11434"/>
                  <a:pt x="33843" y="11307"/>
                  <a:pt x="33641" y="11307"/>
                </a:cubicBezTo>
                <a:close/>
                <a:moveTo>
                  <a:pt x="1158" y="12293"/>
                </a:moveTo>
                <a:cubicBezTo>
                  <a:pt x="947" y="12293"/>
                  <a:pt x="767" y="12425"/>
                  <a:pt x="703" y="12647"/>
                </a:cubicBezTo>
                <a:cubicBezTo>
                  <a:pt x="625" y="12900"/>
                  <a:pt x="763" y="13173"/>
                  <a:pt x="1036" y="13233"/>
                </a:cubicBezTo>
                <a:cubicBezTo>
                  <a:pt x="1075" y="13251"/>
                  <a:pt x="1114" y="13251"/>
                  <a:pt x="1172" y="13251"/>
                </a:cubicBezTo>
                <a:cubicBezTo>
                  <a:pt x="1367" y="13251"/>
                  <a:pt x="1562" y="13116"/>
                  <a:pt x="1640" y="12920"/>
                </a:cubicBezTo>
                <a:cubicBezTo>
                  <a:pt x="1700" y="12647"/>
                  <a:pt x="1562" y="12393"/>
                  <a:pt x="1309" y="12315"/>
                </a:cubicBezTo>
                <a:cubicBezTo>
                  <a:pt x="1258" y="12300"/>
                  <a:pt x="1207" y="12293"/>
                  <a:pt x="1158" y="12293"/>
                </a:cubicBezTo>
                <a:close/>
                <a:moveTo>
                  <a:pt x="34204" y="13181"/>
                </a:moveTo>
                <a:cubicBezTo>
                  <a:pt x="34168" y="13181"/>
                  <a:pt x="34132" y="13185"/>
                  <a:pt x="34096" y="13194"/>
                </a:cubicBezTo>
                <a:cubicBezTo>
                  <a:pt x="33822" y="13251"/>
                  <a:pt x="33666" y="13506"/>
                  <a:pt x="33724" y="13779"/>
                </a:cubicBezTo>
                <a:cubicBezTo>
                  <a:pt x="33783" y="13993"/>
                  <a:pt x="33979" y="14149"/>
                  <a:pt x="34193" y="14149"/>
                </a:cubicBezTo>
                <a:cubicBezTo>
                  <a:pt x="34232" y="14149"/>
                  <a:pt x="34271" y="14149"/>
                  <a:pt x="34310" y="14130"/>
                </a:cubicBezTo>
                <a:cubicBezTo>
                  <a:pt x="34564" y="14071"/>
                  <a:pt x="34739" y="13818"/>
                  <a:pt x="34661" y="13545"/>
                </a:cubicBezTo>
                <a:cubicBezTo>
                  <a:pt x="34611" y="13327"/>
                  <a:pt x="34418" y="13181"/>
                  <a:pt x="34204" y="13181"/>
                </a:cubicBezTo>
                <a:close/>
                <a:moveTo>
                  <a:pt x="731" y="14183"/>
                </a:moveTo>
                <a:cubicBezTo>
                  <a:pt x="502" y="14183"/>
                  <a:pt x="291" y="14351"/>
                  <a:pt x="255" y="14599"/>
                </a:cubicBezTo>
                <a:cubicBezTo>
                  <a:pt x="196" y="14852"/>
                  <a:pt x="373" y="15106"/>
                  <a:pt x="646" y="15145"/>
                </a:cubicBezTo>
                <a:cubicBezTo>
                  <a:pt x="664" y="15164"/>
                  <a:pt x="703" y="15164"/>
                  <a:pt x="724" y="15164"/>
                </a:cubicBezTo>
                <a:cubicBezTo>
                  <a:pt x="958" y="15164"/>
                  <a:pt x="1172" y="14989"/>
                  <a:pt x="1211" y="14755"/>
                </a:cubicBezTo>
                <a:cubicBezTo>
                  <a:pt x="1250" y="14482"/>
                  <a:pt x="1075" y="14247"/>
                  <a:pt x="802" y="14188"/>
                </a:cubicBezTo>
                <a:cubicBezTo>
                  <a:pt x="778" y="14184"/>
                  <a:pt x="755" y="14183"/>
                  <a:pt x="731" y="14183"/>
                </a:cubicBezTo>
                <a:close/>
                <a:moveTo>
                  <a:pt x="34535" y="15101"/>
                </a:moveTo>
                <a:cubicBezTo>
                  <a:pt x="34512" y="15101"/>
                  <a:pt x="34489" y="15103"/>
                  <a:pt x="34466" y="15106"/>
                </a:cubicBezTo>
                <a:cubicBezTo>
                  <a:pt x="34213" y="15125"/>
                  <a:pt x="34018" y="15379"/>
                  <a:pt x="34057" y="15632"/>
                </a:cubicBezTo>
                <a:cubicBezTo>
                  <a:pt x="34075" y="15887"/>
                  <a:pt x="34291" y="16062"/>
                  <a:pt x="34525" y="16062"/>
                </a:cubicBezTo>
                <a:lnTo>
                  <a:pt x="34583" y="16062"/>
                </a:lnTo>
                <a:cubicBezTo>
                  <a:pt x="34856" y="16043"/>
                  <a:pt x="35051" y="15788"/>
                  <a:pt x="35012" y="15535"/>
                </a:cubicBezTo>
                <a:cubicBezTo>
                  <a:pt x="34976" y="15286"/>
                  <a:pt x="34778" y="15101"/>
                  <a:pt x="34535" y="15101"/>
                </a:cubicBezTo>
                <a:close/>
                <a:moveTo>
                  <a:pt x="529" y="16121"/>
                </a:moveTo>
                <a:cubicBezTo>
                  <a:pt x="274" y="16121"/>
                  <a:pt x="40" y="16316"/>
                  <a:pt x="21" y="16589"/>
                </a:cubicBezTo>
                <a:cubicBezTo>
                  <a:pt x="1" y="16842"/>
                  <a:pt x="216" y="17076"/>
                  <a:pt x="490" y="17097"/>
                </a:cubicBezTo>
                <a:lnTo>
                  <a:pt x="508" y="17097"/>
                </a:lnTo>
                <a:cubicBezTo>
                  <a:pt x="763" y="17097"/>
                  <a:pt x="977" y="16902"/>
                  <a:pt x="997" y="16647"/>
                </a:cubicBezTo>
                <a:cubicBezTo>
                  <a:pt x="1016" y="16374"/>
                  <a:pt x="802" y="16140"/>
                  <a:pt x="529" y="16121"/>
                </a:cubicBezTo>
                <a:close/>
                <a:moveTo>
                  <a:pt x="34642" y="17037"/>
                </a:moveTo>
                <a:cubicBezTo>
                  <a:pt x="34369" y="17037"/>
                  <a:pt x="34153" y="17272"/>
                  <a:pt x="34153" y="17526"/>
                </a:cubicBezTo>
                <a:lnTo>
                  <a:pt x="34153" y="17545"/>
                </a:lnTo>
                <a:lnTo>
                  <a:pt x="34153" y="17565"/>
                </a:lnTo>
                <a:cubicBezTo>
                  <a:pt x="34153" y="17838"/>
                  <a:pt x="34369" y="18052"/>
                  <a:pt x="34642" y="18052"/>
                </a:cubicBezTo>
                <a:cubicBezTo>
                  <a:pt x="34915" y="18052"/>
                  <a:pt x="35129" y="17838"/>
                  <a:pt x="35129" y="17565"/>
                </a:cubicBezTo>
                <a:lnTo>
                  <a:pt x="35129" y="17545"/>
                </a:lnTo>
                <a:lnTo>
                  <a:pt x="35129" y="17526"/>
                </a:lnTo>
                <a:cubicBezTo>
                  <a:pt x="35129" y="17272"/>
                  <a:pt x="34915" y="17037"/>
                  <a:pt x="34642" y="17037"/>
                </a:cubicBezTo>
                <a:close/>
                <a:moveTo>
                  <a:pt x="523" y="18071"/>
                </a:moveTo>
                <a:cubicBezTo>
                  <a:pt x="512" y="18071"/>
                  <a:pt x="501" y="18072"/>
                  <a:pt x="490" y="18073"/>
                </a:cubicBezTo>
                <a:cubicBezTo>
                  <a:pt x="216" y="18091"/>
                  <a:pt x="1" y="18325"/>
                  <a:pt x="21" y="18599"/>
                </a:cubicBezTo>
                <a:lnTo>
                  <a:pt x="21" y="18580"/>
                </a:lnTo>
                <a:cubicBezTo>
                  <a:pt x="40" y="18853"/>
                  <a:pt x="255" y="19048"/>
                  <a:pt x="508" y="19048"/>
                </a:cubicBezTo>
                <a:lnTo>
                  <a:pt x="547" y="19048"/>
                </a:lnTo>
                <a:cubicBezTo>
                  <a:pt x="802" y="19028"/>
                  <a:pt x="1016" y="18794"/>
                  <a:pt x="997" y="18541"/>
                </a:cubicBezTo>
                <a:cubicBezTo>
                  <a:pt x="978" y="18280"/>
                  <a:pt x="763" y="18071"/>
                  <a:pt x="523" y="18071"/>
                </a:cubicBezTo>
                <a:close/>
                <a:moveTo>
                  <a:pt x="34546" y="19027"/>
                </a:moveTo>
                <a:cubicBezTo>
                  <a:pt x="34306" y="19027"/>
                  <a:pt x="34075" y="19198"/>
                  <a:pt x="34057" y="19457"/>
                </a:cubicBezTo>
                <a:cubicBezTo>
                  <a:pt x="34018" y="19731"/>
                  <a:pt x="34213" y="19965"/>
                  <a:pt x="34486" y="20004"/>
                </a:cubicBezTo>
                <a:lnTo>
                  <a:pt x="34544" y="20004"/>
                </a:lnTo>
                <a:cubicBezTo>
                  <a:pt x="34778" y="20004"/>
                  <a:pt x="34993" y="19809"/>
                  <a:pt x="35012" y="19574"/>
                </a:cubicBezTo>
                <a:cubicBezTo>
                  <a:pt x="35051" y="19301"/>
                  <a:pt x="34856" y="19067"/>
                  <a:pt x="34583" y="19028"/>
                </a:cubicBezTo>
                <a:cubicBezTo>
                  <a:pt x="34570" y="19027"/>
                  <a:pt x="34558" y="19027"/>
                  <a:pt x="34546" y="19027"/>
                </a:cubicBezTo>
                <a:close/>
                <a:moveTo>
                  <a:pt x="745" y="20013"/>
                </a:moveTo>
                <a:cubicBezTo>
                  <a:pt x="712" y="20013"/>
                  <a:pt x="679" y="20017"/>
                  <a:pt x="646" y="20024"/>
                </a:cubicBezTo>
                <a:cubicBezTo>
                  <a:pt x="391" y="20063"/>
                  <a:pt x="216" y="20316"/>
                  <a:pt x="255" y="20589"/>
                </a:cubicBezTo>
                <a:cubicBezTo>
                  <a:pt x="294" y="20823"/>
                  <a:pt x="508" y="20980"/>
                  <a:pt x="743" y="20980"/>
                </a:cubicBezTo>
                <a:lnTo>
                  <a:pt x="821" y="20980"/>
                </a:lnTo>
                <a:cubicBezTo>
                  <a:pt x="1075" y="20922"/>
                  <a:pt x="1250" y="20688"/>
                  <a:pt x="1211" y="20414"/>
                </a:cubicBezTo>
                <a:cubicBezTo>
                  <a:pt x="1177" y="20191"/>
                  <a:pt x="978" y="20013"/>
                  <a:pt x="745" y="20013"/>
                </a:cubicBezTo>
                <a:close/>
                <a:moveTo>
                  <a:pt x="34202" y="20948"/>
                </a:moveTo>
                <a:cubicBezTo>
                  <a:pt x="33988" y="20948"/>
                  <a:pt x="33791" y="21097"/>
                  <a:pt x="33724" y="21331"/>
                </a:cubicBezTo>
                <a:cubicBezTo>
                  <a:pt x="33666" y="21585"/>
                  <a:pt x="33841" y="21838"/>
                  <a:pt x="34096" y="21916"/>
                </a:cubicBezTo>
                <a:lnTo>
                  <a:pt x="34213" y="21916"/>
                </a:lnTo>
                <a:cubicBezTo>
                  <a:pt x="34427" y="21916"/>
                  <a:pt x="34622" y="21760"/>
                  <a:pt x="34681" y="21546"/>
                </a:cubicBezTo>
                <a:cubicBezTo>
                  <a:pt x="34739" y="21292"/>
                  <a:pt x="34583" y="21019"/>
                  <a:pt x="34310" y="20961"/>
                </a:cubicBezTo>
                <a:cubicBezTo>
                  <a:pt x="34274" y="20952"/>
                  <a:pt x="34238" y="20948"/>
                  <a:pt x="34202" y="20948"/>
                </a:cubicBezTo>
                <a:close/>
                <a:moveTo>
                  <a:pt x="1180" y="21915"/>
                </a:moveTo>
                <a:cubicBezTo>
                  <a:pt x="1132" y="21915"/>
                  <a:pt x="1084" y="21922"/>
                  <a:pt x="1036" y="21937"/>
                </a:cubicBezTo>
                <a:cubicBezTo>
                  <a:pt x="782" y="22015"/>
                  <a:pt x="625" y="22268"/>
                  <a:pt x="703" y="22541"/>
                </a:cubicBezTo>
                <a:cubicBezTo>
                  <a:pt x="782" y="22736"/>
                  <a:pt x="958" y="22873"/>
                  <a:pt x="1172" y="22873"/>
                </a:cubicBezTo>
                <a:cubicBezTo>
                  <a:pt x="1211" y="22873"/>
                  <a:pt x="1270" y="22873"/>
                  <a:pt x="1309" y="22853"/>
                </a:cubicBezTo>
                <a:cubicBezTo>
                  <a:pt x="1562" y="22795"/>
                  <a:pt x="1718" y="22522"/>
                  <a:pt x="1640" y="22268"/>
                </a:cubicBezTo>
                <a:cubicBezTo>
                  <a:pt x="1577" y="22046"/>
                  <a:pt x="1385" y="21915"/>
                  <a:pt x="1180" y="21915"/>
                </a:cubicBezTo>
                <a:close/>
                <a:moveTo>
                  <a:pt x="33654" y="22822"/>
                </a:moveTo>
                <a:cubicBezTo>
                  <a:pt x="33456" y="22822"/>
                  <a:pt x="33274" y="22948"/>
                  <a:pt x="33198" y="23147"/>
                </a:cubicBezTo>
                <a:cubicBezTo>
                  <a:pt x="33100" y="23400"/>
                  <a:pt x="33237" y="23673"/>
                  <a:pt x="33490" y="23771"/>
                </a:cubicBezTo>
                <a:cubicBezTo>
                  <a:pt x="33549" y="23790"/>
                  <a:pt x="33607" y="23790"/>
                  <a:pt x="33666" y="23790"/>
                </a:cubicBezTo>
                <a:cubicBezTo>
                  <a:pt x="33862" y="23790"/>
                  <a:pt x="34036" y="23673"/>
                  <a:pt x="34114" y="23478"/>
                </a:cubicBezTo>
                <a:cubicBezTo>
                  <a:pt x="34213" y="23225"/>
                  <a:pt x="34075" y="22931"/>
                  <a:pt x="33822" y="22853"/>
                </a:cubicBezTo>
                <a:cubicBezTo>
                  <a:pt x="33767" y="22832"/>
                  <a:pt x="33710" y="22822"/>
                  <a:pt x="33654" y="22822"/>
                </a:cubicBezTo>
                <a:close/>
                <a:moveTo>
                  <a:pt x="1843" y="23744"/>
                </a:moveTo>
                <a:cubicBezTo>
                  <a:pt x="1776" y="23744"/>
                  <a:pt x="1708" y="23759"/>
                  <a:pt x="1640" y="23790"/>
                </a:cubicBezTo>
                <a:cubicBezTo>
                  <a:pt x="1387" y="23888"/>
                  <a:pt x="1289" y="24180"/>
                  <a:pt x="1387" y="24414"/>
                </a:cubicBezTo>
                <a:cubicBezTo>
                  <a:pt x="1465" y="24610"/>
                  <a:pt x="1640" y="24727"/>
                  <a:pt x="1835" y="24727"/>
                </a:cubicBezTo>
                <a:cubicBezTo>
                  <a:pt x="1895" y="24727"/>
                  <a:pt x="1952" y="24708"/>
                  <a:pt x="2012" y="24688"/>
                </a:cubicBezTo>
                <a:cubicBezTo>
                  <a:pt x="2265" y="24571"/>
                  <a:pt x="2382" y="24297"/>
                  <a:pt x="2285" y="24044"/>
                </a:cubicBezTo>
                <a:cubicBezTo>
                  <a:pt x="2199" y="23857"/>
                  <a:pt x="2028" y="23744"/>
                  <a:pt x="1843" y="23744"/>
                </a:cubicBezTo>
                <a:close/>
                <a:moveTo>
                  <a:pt x="32895" y="24619"/>
                </a:moveTo>
                <a:cubicBezTo>
                  <a:pt x="32711" y="24619"/>
                  <a:pt x="32540" y="24716"/>
                  <a:pt x="32456" y="24883"/>
                </a:cubicBezTo>
                <a:cubicBezTo>
                  <a:pt x="32339" y="25137"/>
                  <a:pt x="32436" y="25429"/>
                  <a:pt x="32691" y="25546"/>
                </a:cubicBezTo>
                <a:cubicBezTo>
                  <a:pt x="32748" y="25567"/>
                  <a:pt x="32826" y="25585"/>
                  <a:pt x="32904" y="25585"/>
                </a:cubicBezTo>
                <a:cubicBezTo>
                  <a:pt x="33081" y="25585"/>
                  <a:pt x="33256" y="25489"/>
                  <a:pt x="33334" y="25312"/>
                </a:cubicBezTo>
                <a:cubicBezTo>
                  <a:pt x="33451" y="25078"/>
                  <a:pt x="33354" y="24786"/>
                  <a:pt x="33120" y="24669"/>
                </a:cubicBezTo>
                <a:cubicBezTo>
                  <a:pt x="33046" y="24635"/>
                  <a:pt x="32970" y="24619"/>
                  <a:pt x="32895" y="24619"/>
                </a:cubicBezTo>
                <a:close/>
                <a:moveTo>
                  <a:pt x="2706" y="25499"/>
                </a:moveTo>
                <a:cubicBezTo>
                  <a:pt x="2623" y="25499"/>
                  <a:pt x="2538" y="25521"/>
                  <a:pt x="2460" y="25567"/>
                </a:cubicBezTo>
                <a:cubicBezTo>
                  <a:pt x="2226" y="25684"/>
                  <a:pt x="2148" y="25996"/>
                  <a:pt x="2265" y="26210"/>
                </a:cubicBezTo>
                <a:cubicBezTo>
                  <a:pt x="2363" y="26386"/>
                  <a:pt x="2519" y="26464"/>
                  <a:pt x="2694" y="26464"/>
                </a:cubicBezTo>
                <a:cubicBezTo>
                  <a:pt x="2772" y="26464"/>
                  <a:pt x="2850" y="26444"/>
                  <a:pt x="2928" y="26405"/>
                </a:cubicBezTo>
                <a:cubicBezTo>
                  <a:pt x="3162" y="26269"/>
                  <a:pt x="3241" y="25976"/>
                  <a:pt x="3123" y="25741"/>
                </a:cubicBezTo>
                <a:cubicBezTo>
                  <a:pt x="3033" y="25586"/>
                  <a:pt x="2873" y="25499"/>
                  <a:pt x="2706" y="25499"/>
                </a:cubicBezTo>
                <a:close/>
                <a:moveTo>
                  <a:pt x="31938" y="26313"/>
                </a:moveTo>
                <a:cubicBezTo>
                  <a:pt x="31777" y="26313"/>
                  <a:pt x="31620" y="26392"/>
                  <a:pt x="31520" y="26542"/>
                </a:cubicBezTo>
                <a:cubicBezTo>
                  <a:pt x="31382" y="26756"/>
                  <a:pt x="31442" y="27069"/>
                  <a:pt x="31676" y="27206"/>
                </a:cubicBezTo>
                <a:cubicBezTo>
                  <a:pt x="31754" y="27264"/>
                  <a:pt x="31851" y="27284"/>
                  <a:pt x="31929" y="27284"/>
                </a:cubicBezTo>
                <a:cubicBezTo>
                  <a:pt x="32085" y="27284"/>
                  <a:pt x="32261" y="27206"/>
                  <a:pt x="32339" y="27069"/>
                </a:cubicBezTo>
                <a:cubicBezTo>
                  <a:pt x="32495" y="26834"/>
                  <a:pt x="32417" y="26542"/>
                  <a:pt x="32202" y="26386"/>
                </a:cubicBezTo>
                <a:cubicBezTo>
                  <a:pt x="32118" y="26337"/>
                  <a:pt x="32028" y="26313"/>
                  <a:pt x="31938" y="26313"/>
                </a:cubicBezTo>
                <a:close/>
                <a:moveTo>
                  <a:pt x="3752" y="27131"/>
                </a:moveTo>
                <a:cubicBezTo>
                  <a:pt x="3653" y="27131"/>
                  <a:pt x="3550" y="27162"/>
                  <a:pt x="3456" y="27225"/>
                </a:cubicBezTo>
                <a:cubicBezTo>
                  <a:pt x="3241" y="27381"/>
                  <a:pt x="3202" y="27693"/>
                  <a:pt x="3358" y="27909"/>
                </a:cubicBezTo>
                <a:cubicBezTo>
                  <a:pt x="3456" y="28026"/>
                  <a:pt x="3612" y="28104"/>
                  <a:pt x="3748" y="28104"/>
                </a:cubicBezTo>
                <a:cubicBezTo>
                  <a:pt x="3846" y="28104"/>
                  <a:pt x="3943" y="28065"/>
                  <a:pt x="4041" y="28005"/>
                </a:cubicBezTo>
                <a:cubicBezTo>
                  <a:pt x="4255" y="27849"/>
                  <a:pt x="4294" y="27557"/>
                  <a:pt x="4138" y="27342"/>
                </a:cubicBezTo>
                <a:cubicBezTo>
                  <a:pt x="4045" y="27201"/>
                  <a:pt x="3902" y="27131"/>
                  <a:pt x="3752" y="27131"/>
                </a:cubicBezTo>
                <a:close/>
                <a:moveTo>
                  <a:pt x="30791" y="27894"/>
                </a:moveTo>
                <a:cubicBezTo>
                  <a:pt x="30650" y="27894"/>
                  <a:pt x="30506" y="27954"/>
                  <a:pt x="30406" y="28065"/>
                </a:cubicBezTo>
                <a:cubicBezTo>
                  <a:pt x="30250" y="28279"/>
                  <a:pt x="30271" y="28591"/>
                  <a:pt x="30485" y="28747"/>
                </a:cubicBezTo>
                <a:cubicBezTo>
                  <a:pt x="30563" y="28825"/>
                  <a:pt x="30680" y="28864"/>
                  <a:pt x="30797" y="28864"/>
                </a:cubicBezTo>
                <a:cubicBezTo>
                  <a:pt x="30934" y="28864"/>
                  <a:pt x="31070" y="28806"/>
                  <a:pt x="31168" y="28689"/>
                </a:cubicBezTo>
                <a:cubicBezTo>
                  <a:pt x="31343" y="28474"/>
                  <a:pt x="31304" y="28182"/>
                  <a:pt x="31090" y="28005"/>
                </a:cubicBezTo>
                <a:cubicBezTo>
                  <a:pt x="31006" y="27929"/>
                  <a:pt x="30899" y="27894"/>
                  <a:pt x="30791" y="27894"/>
                </a:cubicBezTo>
                <a:close/>
                <a:moveTo>
                  <a:pt x="4996" y="28639"/>
                </a:moveTo>
                <a:cubicBezTo>
                  <a:pt x="4878" y="28639"/>
                  <a:pt x="4759" y="28683"/>
                  <a:pt x="4666" y="28767"/>
                </a:cubicBezTo>
                <a:cubicBezTo>
                  <a:pt x="4471" y="28942"/>
                  <a:pt x="4451" y="29254"/>
                  <a:pt x="4627" y="29449"/>
                </a:cubicBezTo>
                <a:cubicBezTo>
                  <a:pt x="4724" y="29567"/>
                  <a:pt x="4861" y="29606"/>
                  <a:pt x="4978" y="29606"/>
                </a:cubicBezTo>
                <a:cubicBezTo>
                  <a:pt x="5114" y="29606"/>
                  <a:pt x="5231" y="29567"/>
                  <a:pt x="5309" y="29489"/>
                </a:cubicBezTo>
                <a:cubicBezTo>
                  <a:pt x="5504" y="29293"/>
                  <a:pt x="5525" y="29001"/>
                  <a:pt x="5348" y="28806"/>
                </a:cubicBezTo>
                <a:cubicBezTo>
                  <a:pt x="5256" y="28693"/>
                  <a:pt x="5127" y="28639"/>
                  <a:pt x="4996" y="28639"/>
                </a:cubicBezTo>
                <a:close/>
                <a:moveTo>
                  <a:pt x="29471" y="29330"/>
                </a:moveTo>
                <a:cubicBezTo>
                  <a:pt x="29352" y="29330"/>
                  <a:pt x="29234" y="29375"/>
                  <a:pt x="29139" y="29470"/>
                </a:cubicBezTo>
                <a:cubicBezTo>
                  <a:pt x="28944" y="29645"/>
                  <a:pt x="28944" y="29957"/>
                  <a:pt x="29118" y="30152"/>
                </a:cubicBezTo>
                <a:cubicBezTo>
                  <a:pt x="29217" y="30250"/>
                  <a:pt x="29353" y="30308"/>
                  <a:pt x="29470" y="30308"/>
                </a:cubicBezTo>
                <a:cubicBezTo>
                  <a:pt x="29587" y="30308"/>
                  <a:pt x="29704" y="30250"/>
                  <a:pt x="29802" y="30172"/>
                </a:cubicBezTo>
                <a:cubicBezTo>
                  <a:pt x="29997" y="29977"/>
                  <a:pt x="29997" y="29665"/>
                  <a:pt x="29821" y="29470"/>
                </a:cubicBezTo>
                <a:cubicBezTo>
                  <a:pt x="29721" y="29379"/>
                  <a:pt x="29595" y="29330"/>
                  <a:pt x="29471" y="29330"/>
                </a:cubicBezTo>
                <a:close/>
                <a:moveTo>
                  <a:pt x="6384" y="29995"/>
                </a:moveTo>
                <a:cubicBezTo>
                  <a:pt x="6247" y="29995"/>
                  <a:pt x="6109" y="30054"/>
                  <a:pt x="6012" y="30172"/>
                </a:cubicBezTo>
                <a:cubicBezTo>
                  <a:pt x="5837" y="30368"/>
                  <a:pt x="5856" y="30680"/>
                  <a:pt x="6071" y="30855"/>
                </a:cubicBezTo>
                <a:cubicBezTo>
                  <a:pt x="6168" y="30933"/>
                  <a:pt x="6266" y="30972"/>
                  <a:pt x="6383" y="30972"/>
                </a:cubicBezTo>
                <a:cubicBezTo>
                  <a:pt x="6519" y="30972"/>
                  <a:pt x="6657" y="30914"/>
                  <a:pt x="6753" y="30797"/>
                </a:cubicBezTo>
                <a:cubicBezTo>
                  <a:pt x="6930" y="30602"/>
                  <a:pt x="6909" y="30289"/>
                  <a:pt x="6696" y="30113"/>
                </a:cubicBezTo>
                <a:cubicBezTo>
                  <a:pt x="6608" y="30034"/>
                  <a:pt x="6496" y="29995"/>
                  <a:pt x="6384" y="29995"/>
                </a:cubicBezTo>
                <a:close/>
                <a:moveTo>
                  <a:pt x="28002" y="30608"/>
                </a:moveTo>
                <a:cubicBezTo>
                  <a:pt x="27895" y="30608"/>
                  <a:pt x="27786" y="30644"/>
                  <a:pt x="27695" y="30719"/>
                </a:cubicBezTo>
                <a:cubicBezTo>
                  <a:pt x="27479" y="30875"/>
                  <a:pt x="27440" y="31187"/>
                  <a:pt x="27616" y="31382"/>
                </a:cubicBezTo>
                <a:cubicBezTo>
                  <a:pt x="27713" y="31518"/>
                  <a:pt x="27851" y="31577"/>
                  <a:pt x="28007" y="31577"/>
                </a:cubicBezTo>
                <a:cubicBezTo>
                  <a:pt x="28104" y="31577"/>
                  <a:pt x="28202" y="31538"/>
                  <a:pt x="28299" y="31479"/>
                </a:cubicBezTo>
                <a:cubicBezTo>
                  <a:pt x="28514" y="31323"/>
                  <a:pt x="28553" y="31011"/>
                  <a:pt x="28377" y="30797"/>
                </a:cubicBezTo>
                <a:cubicBezTo>
                  <a:pt x="28287" y="30673"/>
                  <a:pt x="28146" y="30608"/>
                  <a:pt x="28002" y="30608"/>
                </a:cubicBezTo>
                <a:close/>
                <a:moveTo>
                  <a:pt x="7924" y="31196"/>
                </a:moveTo>
                <a:cubicBezTo>
                  <a:pt x="7770" y="31196"/>
                  <a:pt x="7619" y="31269"/>
                  <a:pt x="7534" y="31401"/>
                </a:cubicBezTo>
                <a:cubicBezTo>
                  <a:pt x="7378" y="31617"/>
                  <a:pt x="7437" y="31929"/>
                  <a:pt x="7651" y="32085"/>
                </a:cubicBezTo>
                <a:cubicBezTo>
                  <a:pt x="7749" y="32143"/>
                  <a:pt x="7828" y="32163"/>
                  <a:pt x="7924" y="32163"/>
                </a:cubicBezTo>
                <a:cubicBezTo>
                  <a:pt x="8080" y="32163"/>
                  <a:pt x="8237" y="32085"/>
                  <a:pt x="8335" y="31948"/>
                </a:cubicBezTo>
                <a:cubicBezTo>
                  <a:pt x="8491" y="31734"/>
                  <a:pt x="8432" y="31421"/>
                  <a:pt x="8198" y="31284"/>
                </a:cubicBezTo>
                <a:cubicBezTo>
                  <a:pt x="8116" y="31224"/>
                  <a:pt x="8019" y="31196"/>
                  <a:pt x="7924" y="31196"/>
                </a:cubicBezTo>
                <a:close/>
                <a:moveTo>
                  <a:pt x="26380" y="31705"/>
                </a:moveTo>
                <a:cubicBezTo>
                  <a:pt x="26296" y="31705"/>
                  <a:pt x="26212" y="31727"/>
                  <a:pt x="26133" y="31773"/>
                </a:cubicBezTo>
                <a:cubicBezTo>
                  <a:pt x="25918" y="31908"/>
                  <a:pt x="25840" y="32221"/>
                  <a:pt x="25977" y="32455"/>
                </a:cubicBezTo>
                <a:cubicBezTo>
                  <a:pt x="26074" y="32592"/>
                  <a:pt x="26230" y="32689"/>
                  <a:pt x="26386" y="32689"/>
                </a:cubicBezTo>
                <a:cubicBezTo>
                  <a:pt x="26485" y="32689"/>
                  <a:pt x="26563" y="32650"/>
                  <a:pt x="26641" y="32611"/>
                </a:cubicBezTo>
                <a:cubicBezTo>
                  <a:pt x="26875" y="32475"/>
                  <a:pt x="26953" y="32182"/>
                  <a:pt x="26797" y="31948"/>
                </a:cubicBezTo>
                <a:cubicBezTo>
                  <a:pt x="26705" y="31792"/>
                  <a:pt x="26545" y="31705"/>
                  <a:pt x="26380" y="31705"/>
                </a:cubicBezTo>
                <a:close/>
                <a:moveTo>
                  <a:pt x="9589" y="32198"/>
                </a:moveTo>
                <a:cubicBezTo>
                  <a:pt x="9418" y="32198"/>
                  <a:pt x="9254" y="32294"/>
                  <a:pt x="9173" y="32455"/>
                </a:cubicBezTo>
                <a:cubicBezTo>
                  <a:pt x="9056" y="32689"/>
                  <a:pt x="9134" y="32983"/>
                  <a:pt x="9368" y="33118"/>
                </a:cubicBezTo>
                <a:cubicBezTo>
                  <a:pt x="9447" y="33157"/>
                  <a:pt x="9525" y="33178"/>
                  <a:pt x="9603" y="33178"/>
                </a:cubicBezTo>
                <a:cubicBezTo>
                  <a:pt x="9779" y="33178"/>
                  <a:pt x="9935" y="33079"/>
                  <a:pt x="10032" y="32905"/>
                </a:cubicBezTo>
                <a:cubicBezTo>
                  <a:pt x="10149" y="32670"/>
                  <a:pt x="10071" y="32377"/>
                  <a:pt x="9818" y="32260"/>
                </a:cubicBezTo>
                <a:cubicBezTo>
                  <a:pt x="9745" y="32217"/>
                  <a:pt x="9666" y="32198"/>
                  <a:pt x="9589" y="32198"/>
                </a:cubicBezTo>
                <a:close/>
                <a:moveTo>
                  <a:pt x="24670" y="32624"/>
                </a:moveTo>
                <a:cubicBezTo>
                  <a:pt x="24603" y="32624"/>
                  <a:pt x="24536" y="32639"/>
                  <a:pt x="24474" y="32670"/>
                </a:cubicBezTo>
                <a:cubicBezTo>
                  <a:pt x="24221" y="32787"/>
                  <a:pt x="24122" y="33061"/>
                  <a:pt x="24221" y="33314"/>
                </a:cubicBezTo>
                <a:cubicBezTo>
                  <a:pt x="24299" y="33490"/>
                  <a:pt x="24474" y="33587"/>
                  <a:pt x="24669" y="33587"/>
                </a:cubicBezTo>
                <a:cubicBezTo>
                  <a:pt x="24728" y="33587"/>
                  <a:pt x="24806" y="33587"/>
                  <a:pt x="24864" y="33548"/>
                </a:cubicBezTo>
                <a:cubicBezTo>
                  <a:pt x="25118" y="33431"/>
                  <a:pt x="25215" y="33157"/>
                  <a:pt x="25118" y="32905"/>
                </a:cubicBezTo>
                <a:cubicBezTo>
                  <a:pt x="25033" y="32733"/>
                  <a:pt x="24852" y="32624"/>
                  <a:pt x="24670" y="32624"/>
                </a:cubicBezTo>
                <a:close/>
                <a:moveTo>
                  <a:pt x="11374" y="33007"/>
                </a:moveTo>
                <a:cubicBezTo>
                  <a:pt x="11182" y="33007"/>
                  <a:pt x="11005" y="33121"/>
                  <a:pt x="10930" y="33314"/>
                </a:cubicBezTo>
                <a:cubicBezTo>
                  <a:pt x="10833" y="33568"/>
                  <a:pt x="10950" y="33841"/>
                  <a:pt x="11203" y="33938"/>
                </a:cubicBezTo>
                <a:cubicBezTo>
                  <a:pt x="11262" y="33958"/>
                  <a:pt x="11320" y="33977"/>
                  <a:pt x="11379" y="33977"/>
                </a:cubicBezTo>
                <a:cubicBezTo>
                  <a:pt x="11575" y="33977"/>
                  <a:pt x="11749" y="33860"/>
                  <a:pt x="11827" y="33665"/>
                </a:cubicBezTo>
                <a:cubicBezTo>
                  <a:pt x="11926" y="33412"/>
                  <a:pt x="11809" y="33139"/>
                  <a:pt x="11554" y="33040"/>
                </a:cubicBezTo>
                <a:cubicBezTo>
                  <a:pt x="11494" y="33018"/>
                  <a:pt x="11433" y="33007"/>
                  <a:pt x="11374" y="33007"/>
                </a:cubicBezTo>
                <a:close/>
                <a:moveTo>
                  <a:pt x="22843" y="33331"/>
                </a:moveTo>
                <a:cubicBezTo>
                  <a:pt x="22795" y="33331"/>
                  <a:pt x="22746" y="33338"/>
                  <a:pt x="22699" y="33353"/>
                </a:cubicBezTo>
                <a:cubicBezTo>
                  <a:pt x="22444" y="33431"/>
                  <a:pt x="22308" y="33704"/>
                  <a:pt x="22386" y="33958"/>
                </a:cubicBezTo>
                <a:cubicBezTo>
                  <a:pt x="22464" y="34172"/>
                  <a:pt x="22639" y="34310"/>
                  <a:pt x="22855" y="34310"/>
                </a:cubicBezTo>
                <a:cubicBezTo>
                  <a:pt x="22894" y="34310"/>
                  <a:pt x="22951" y="34289"/>
                  <a:pt x="22990" y="34271"/>
                </a:cubicBezTo>
                <a:cubicBezTo>
                  <a:pt x="23245" y="34193"/>
                  <a:pt x="23401" y="33919"/>
                  <a:pt x="23303" y="33665"/>
                </a:cubicBezTo>
                <a:cubicBezTo>
                  <a:pt x="23239" y="33460"/>
                  <a:pt x="23048" y="33331"/>
                  <a:pt x="22843" y="33331"/>
                </a:cubicBezTo>
                <a:close/>
                <a:moveTo>
                  <a:pt x="13217" y="33606"/>
                </a:moveTo>
                <a:cubicBezTo>
                  <a:pt x="13008" y="33606"/>
                  <a:pt x="12813" y="33752"/>
                  <a:pt x="12764" y="33977"/>
                </a:cubicBezTo>
                <a:cubicBezTo>
                  <a:pt x="12686" y="34232"/>
                  <a:pt x="12842" y="34505"/>
                  <a:pt x="13116" y="34563"/>
                </a:cubicBezTo>
                <a:cubicBezTo>
                  <a:pt x="13155" y="34583"/>
                  <a:pt x="13194" y="34583"/>
                  <a:pt x="13233" y="34583"/>
                </a:cubicBezTo>
                <a:cubicBezTo>
                  <a:pt x="13448" y="34583"/>
                  <a:pt x="13643" y="34427"/>
                  <a:pt x="13701" y="34211"/>
                </a:cubicBezTo>
                <a:cubicBezTo>
                  <a:pt x="13760" y="33958"/>
                  <a:pt x="13604" y="33685"/>
                  <a:pt x="13350" y="33626"/>
                </a:cubicBezTo>
                <a:cubicBezTo>
                  <a:pt x="13306" y="33612"/>
                  <a:pt x="13261" y="33606"/>
                  <a:pt x="13217" y="33606"/>
                </a:cubicBezTo>
                <a:close/>
                <a:moveTo>
                  <a:pt x="20971" y="33830"/>
                </a:moveTo>
                <a:cubicBezTo>
                  <a:pt x="20936" y="33830"/>
                  <a:pt x="20900" y="33834"/>
                  <a:pt x="20864" y="33841"/>
                </a:cubicBezTo>
                <a:cubicBezTo>
                  <a:pt x="20610" y="33880"/>
                  <a:pt x="20435" y="34154"/>
                  <a:pt x="20492" y="34407"/>
                </a:cubicBezTo>
                <a:cubicBezTo>
                  <a:pt x="20531" y="34641"/>
                  <a:pt x="20747" y="34797"/>
                  <a:pt x="20961" y="34797"/>
                </a:cubicBezTo>
                <a:lnTo>
                  <a:pt x="21059" y="34797"/>
                </a:lnTo>
                <a:cubicBezTo>
                  <a:pt x="21312" y="34739"/>
                  <a:pt x="21489" y="34485"/>
                  <a:pt x="21450" y="34211"/>
                </a:cubicBezTo>
                <a:cubicBezTo>
                  <a:pt x="21398" y="33992"/>
                  <a:pt x="21201" y="33830"/>
                  <a:pt x="20971" y="33830"/>
                </a:cubicBezTo>
                <a:close/>
                <a:moveTo>
                  <a:pt x="15139" y="33992"/>
                </a:moveTo>
                <a:cubicBezTo>
                  <a:pt x="14908" y="33992"/>
                  <a:pt x="14694" y="34175"/>
                  <a:pt x="14658" y="34407"/>
                </a:cubicBezTo>
                <a:cubicBezTo>
                  <a:pt x="14619" y="34680"/>
                  <a:pt x="14814" y="34914"/>
                  <a:pt x="15067" y="34953"/>
                </a:cubicBezTo>
                <a:cubicBezTo>
                  <a:pt x="15087" y="34953"/>
                  <a:pt x="15126" y="34973"/>
                  <a:pt x="15145" y="34973"/>
                </a:cubicBezTo>
                <a:cubicBezTo>
                  <a:pt x="15379" y="34973"/>
                  <a:pt x="15595" y="34797"/>
                  <a:pt x="15614" y="34544"/>
                </a:cubicBezTo>
                <a:cubicBezTo>
                  <a:pt x="15653" y="34289"/>
                  <a:pt x="15478" y="34036"/>
                  <a:pt x="15204" y="33997"/>
                </a:cubicBezTo>
                <a:cubicBezTo>
                  <a:pt x="15183" y="33994"/>
                  <a:pt x="15161" y="33992"/>
                  <a:pt x="15139" y="33992"/>
                </a:cubicBezTo>
                <a:close/>
                <a:moveTo>
                  <a:pt x="19027" y="34093"/>
                </a:moveTo>
                <a:cubicBezTo>
                  <a:pt x="19015" y="34093"/>
                  <a:pt x="19003" y="34093"/>
                  <a:pt x="18991" y="34094"/>
                </a:cubicBezTo>
                <a:cubicBezTo>
                  <a:pt x="18717" y="34133"/>
                  <a:pt x="18522" y="34367"/>
                  <a:pt x="18541" y="34622"/>
                </a:cubicBezTo>
                <a:cubicBezTo>
                  <a:pt x="18580" y="34875"/>
                  <a:pt x="18775" y="35070"/>
                  <a:pt x="19030" y="35070"/>
                </a:cubicBezTo>
                <a:lnTo>
                  <a:pt x="19069" y="35070"/>
                </a:lnTo>
                <a:cubicBezTo>
                  <a:pt x="19342" y="35051"/>
                  <a:pt x="19537" y="34817"/>
                  <a:pt x="19517" y="34544"/>
                </a:cubicBezTo>
                <a:cubicBezTo>
                  <a:pt x="19499" y="34283"/>
                  <a:pt x="19284" y="34093"/>
                  <a:pt x="19027" y="34093"/>
                </a:cubicBezTo>
                <a:close/>
                <a:moveTo>
                  <a:pt x="17097" y="34154"/>
                </a:moveTo>
                <a:cubicBezTo>
                  <a:pt x="16823" y="34154"/>
                  <a:pt x="16610" y="34367"/>
                  <a:pt x="16610" y="34622"/>
                </a:cubicBezTo>
                <a:cubicBezTo>
                  <a:pt x="16589" y="34895"/>
                  <a:pt x="16805" y="35129"/>
                  <a:pt x="17078" y="35129"/>
                </a:cubicBezTo>
                <a:cubicBezTo>
                  <a:pt x="17351" y="35129"/>
                  <a:pt x="17565" y="34914"/>
                  <a:pt x="17565" y="34661"/>
                </a:cubicBezTo>
                <a:cubicBezTo>
                  <a:pt x="17585" y="34388"/>
                  <a:pt x="17370" y="34172"/>
                  <a:pt x="17097" y="34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50"/>
          <p:cNvGrpSpPr/>
          <p:nvPr/>
        </p:nvGrpSpPr>
        <p:grpSpPr>
          <a:xfrm>
            <a:off x="5489702" y="3262119"/>
            <a:ext cx="373382" cy="1250850"/>
            <a:chOff x="5116025" y="3204652"/>
            <a:chExt cx="347010" cy="1162500"/>
          </a:xfrm>
        </p:grpSpPr>
        <p:sp>
          <p:nvSpPr>
            <p:cNvPr id="1202" name="Google Shape;1202;p50"/>
            <p:cNvSpPr/>
            <p:nvPr/>
          </p:nvSpPr>
          <p:spPr>
            <a:xfrm>
              <a:off x="5116025" y="3204652"/>
              <a:ext cx="173955" cy="231718"/>
            </a:xfrm>
            <a:custGeom>
              <a:avLst/>
              <a:gdLst/>
              <a:ahLst/>
              <a:cxnLst/>
              <a:rect l="l" t="t" r="r" b="b"/>
              <a:pathLst>
                <a:path w="3884" h="5174" extrusionOk="0">
                  <a:moveTo>
                    <a:pt x="1931" y="1"/>
                  </a:moveTo>
                  <a:cubicBezTo>
                    <a:pt x="859" y="1"/>
                    <a:pt x="0" y="1153"/>
                    <a:pt x="0" y="2597"/>
                  </a:cubicBezTo>
                  <a:cubicBezTo>
                    <a:pt x="0" y="4021"/>
                    <a:pt x="859" y="5173"/>
                    <a:pt x="1931" y="5173"/>
                  </a:cubicBezTo>
                  <a:cubicBezTo>
                    <a:pt x="3006" y="5173"/>
                    <a:pt x="3883" y="4021"/>
                    <a:pt x="3883" y="2597"/>
                  </a:cubicBezTo>
                  <a:cubicBezTo>
                    <a:pt x="3883" y="1153"/>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5116025" y="3436329"/>
              <a:ext cx="173955" cy="231628"/>
            </a:xfrm>
            <a:custGeom>
              <a:avLst/>
              <a:gdLst/>
              <a:ahLst/>
              <a:cxnLst/>
              <a:rect l="l" t="t" r="r" b="b"/>
              <a:pathLst>
                <a:path w="3884" h="5172" extrusionOk="0">
                  <a:moveTo>
                    <a:pt x="1931" y="0"/>
                  </a:moveTo>
                  <a:cubicBezTo>
                    <a:pt x="859" y="0"/>
                    <a:pt x="0" y="1151"/>
                    <a:pt x="0" y="2595"/>
                  </a:cubicBezTo>
                  <a:cubicBezTo>
                    <a:pt x="0" y="4021"/>
                    <a:pt x="859" y="5171"/>
                    <a:pt x="1931" y="5171"/>
                  </a:cubicBezTo>
                  <a:cubicBezTo>
                    <a:pt x="3006" y="5171"/>
                    <a:pt x="3883" y="4021"/>
                    <a:pt x="3883" y="2595"/>
                  </a:cubicBezTo>
                  <a:cubicBezTo>
                    <a:pt x="3883" y="1151"/>
                    <a:pt x="3006" y="0"/>
                    <a:pt x="19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5116025" y="3670558"/>
              <a:ext cx="173955" cy="230777"/>
            </a:xfrm>
            <a:custGeom>
              <a:avLst/>
              <a:gdLst/>
              <a:ahLst/>
              <a:cxnLst/>
              <a:rect l="l" t="t" r="r" b="b"/>
              <a:pathLst>
                <a:path w="3884" h="5153" extrusionOk="0">
                  <a:moveTo>
                    <a:pt x="1931" y="1"/>
                  </a:moveTo>
                  <a:cubicBezTo>
                    <a:pt x="859" y="1"/>
                    <a:pt x="0" y="1151"/>
                    <a:pt x="0" y="2577"/>
                  </a:cubicBezTo>
                  <a:cubicBezTo>
                    <a:pt x="0" y="4001"/>
                    <a:pt x="859" y="5153"/>
                    <a:pt x="1931" y="5153"/>
                  </a:cubicBezTo>
                  <a:cubicBezTo>
                    <a:pt x="3006" y="5153"/>
                    <a:pt x="3883" y="4001"/>
                    <a:pt x="3883" y="2577"/>
                  </a:cubicBezTo>
                  <a:cubicBezTo>
                    <a:pt x="3883" y="1151"/>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5289931" y="3670558"/>
              <a:ext cx="173104" cy="230777"/>
            </a:xfrm>
            <a:custGeom>
              <a:avLst/>
              <a:gdLst/>
              <a:ahLst/>
              <a:cxnLst/>
              <a:rect l="l" t="t" r="r" b="b"/>
              <a:pathLst>
                <a:path w="3865" h="5153" extrusionOk="0">
                  <a:moveTo>
                    <a:pt x="1933" y="1"/>
                  </a:moveTo>
                  <a:cubicBezTo>
                    <a:pt x="859" y="1"/>
                    <a:pt x="0" y="1151"/>
                    <a:pt x="0" y="2577"/>
                  </a:cubicBezTo>
                  <a:cubicBezTo>
                    <a:pt x="0" y="4001"/>
                    <a:pt x="859" y="5153"/>
                    <a:pt x="1933" y="5153"/>
                  </a:cubicBezTo>
                  <a:cubicBezTo>
                    <a:pt x="3005" y="5153"/>
                    <a:pt x="3864" y="4001"/>
                    <a:pt x="3864" y="2577"/>
                  </a:cubicBezTo>
                  <a:cubicBezTo>
                    <a:pt x="3864" y="1151"/>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5289931" y="3901294"/>
              <a:ext cx="173104" cy="231628"/>
            </a:xfrm>
            <a:custGeom>
              <a:avLst/>
              <a:gdLst/>
              <a:ahLst/>
              <a:cxnLst/>
              <a:rect l="l" t="t" r="r" b="b"/>
              <a:pathLst>
                <a:path w="3865" h="5172" extrusionOk="0">
                  <a:moveTo>
                    <a:pt x="1933" y="1"/>
                  </a:moveTo>
                  <a:cubicBezTo>
                    <a:pt x="859" y="1"/>
                    <a:pt x="0" y="1172"/>
                    <a:pt x="0" y="2596"/>
                  </a:cubicBezTo>
                  <a:cubicBezTo>
                    <a:pt x="0" y="4021"/>
                    <a:pt x="859" y="5172"/>
                    <a:pt x="1933" y="5172"/>
                  </a:cubicBezTo>
                  <a:cubicBezTo>
                    <a:pt x="3005" y="5172"/>
                    <a:pt x="3864" y="4021"/>
                    <a:pt x="3864" y="2596"/>
                  </a:cubicBezTo>
                  <a:cubicBezTo>
                    <a:pt x="3864" y="117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5289931" y="4135524"/>
              <a:ext cx="173104" cy="231628"/>
            </a:xfrm>
            <a:custGeom>
              <a:avLst/>
              <a:gdLst/>
              <a:ahLst/>
              <a:cxnLst/>
              <a:rect l="l" t="t" r="r" b="b"/>
              <a:pathLst>
                <a:path w="3865" h="5172" extrusionOk="0">
                  <a:moveTo>
                    <a:pt x="1933" y="1"/>
                  </a:moveTo>
                  <a:cubicBezTo>
                    <a:pt x="859" y="1"/>
                    <a:pt x="0" y="1152"/>
                    <a:pt x="0" y="2577"/>
                  </a:cubicBezTo>
                  <a:cubicBezTo>
                    <a:pt x="0" y="4021"/>
                    <a:pt x="859" y="5172"/>
                    <a:pt x="1933" y="5172"/>
                  </a:cubicBezTo>
                  <a:cubicBezTo>
                    <a:pt x="3005" y="5172"/>
                    <a:pt x="3864" y="4021"/>
                    <a:pt x="3864" y="2577"/>
                  </a:cubicBezTo>
                  <a:cubicBezTo>
                    <a:pt x="3864" y="115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50"/>
          <p:cNvGrpSpPr/>
          <p:nvPr/>
        </p:nvGrpSpPr>
        <p:grpSpPr>
          <a:xfrm>
            <a:off x="6432912" y="3711790"/>
            <a:ext cx="789031" cy="794330"/>
            <a:chOff x="5846163" y="3622563"/>
            <a:chExt cx="733300" cy="738225"/>
          </a:xfrm>
        </p:grpSpPr>
        <p:sp>
          <p:nvSpPr>
            <p:cNvPr id="1209" name="Google Shape;1209;p50"/>
            <p:cNvSpPr/>
            <p:nvPr/>
          </p:nvSpPr>
          <p:spPr>
            <a:xfrm rot="-5400000">
              <a:off x="5537313" y="3931413"/>
              <a:ext cx="738225" cy="120525"/>
            </a:xfrm>
            <a:custGeom>
              <a:avLst/>
              <a:gdLst/>
              <a:ahLst/>
              <a:cxnLst/>
              <a:rect l="l" t="t" r="r" b="b"/>
              <a:pathLst>
                <a:path w="29529" h="4821" extrusionOk="0">
                  <a:moveTo>
                    <a:pt x="14754" y="0"/>
                  </a:moveTo>
                  <a:cubicBezTo>
                    <a:pt x="9583" y="0"/>
                    <a:pt x="4626" y="898"/>
                    <a:pt x="0" y="2537"/>
                  </a:cubicBezTo>
                  <a:lnTo>
                    <a:pt x="0" y="4820"/>
                  </a:lnTo>
                  <a:cubicBezTo>
                    <a:pt x="4704" y="3064"/>
                    <a:pt x="9661" y="2166"/>
                    <a:pt x="14754" y="2166"/>
                  </a:cubicBezTo>
                  <a:cubicBezTo>
                    <a:pt x="19849" y="2166"/>
                    <a:pt x="24806" y="3064"/>
                    <a:pt x="29528" y="4820"/>
                  </a:cubicBezTo>
                  <a:lnTo>
                    <a:pt x="29528" y="2537"/>
                  </a:lnTo>
                  <a:cubicBezTo>
                    <a:pt x="24902" y="898"/>
                    <a:pt x="19945"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rot="-5400000">
              <a:off x="5650000" y="3927025"/>
              <a:ext cx="738225" cy="129300"/>
            </a:xfrm>
            <a:custGeom>
              <a:avLst/>
              <a:gdLst/>
              <a:ahLst/>
              <a:cxnLst/>
              <a:rect l="l" t="t" r="r" b="b"/>
              <a:pathLst>
                <a:path w="29529" h="5172" extrusionOk="0">
                  <a:moveTo>
                    <a:pt x="14754" y="1"/>
                  </a:moveTo>
                  <a:cubicBezTo>
                    <a:pt x="9544" y="1"/>
                    <a:pt x="4567" y="1016"/>
                    <a:pt x="0" y="2830"/>
                  </a:cubicBezTo>
                  <a:lnTo>
                    <a:pt x="0" y="5172"/>
                  </a:lnTo>
                  <a:lnTo>
                    <a:pt x="117" y="5114"/>
                  </a:lnTo>
                  <a:cubicBezTo>
                    <a:pt x="4743" y="3163"/>
                    <a:pt x="9680" y="2166"/>
                    <a:pt x="14754" y="2166"/>
                  </a:cubicBezTo>
                  <a:cubicBezTo>
                    <a:pt x="19849" y="2166"/>
                    <a:pt x="24785" y="3163"/>
                    <a:pt x="29411" y="5114"/>
                  </a:cubicBezTo>
                  <a:lnTo>
                    <a:pt x="29528" y="5172"/>
                  </a:lnTo>
                  <a:lnTo>
                    <a:pt x="29528" y="2830"/>
                  </a:lnTo>
                  <a:cubicBezTo>
                    <a:pt x="24962" y="1016"/>
                    <a:pt x="1998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rot="-5400000">
              <a:off x="5763925" y="3921900"/>
              <a:ext cx="738225" cy="139550"/>
            </a:xfrm>
            <a:custGeom>
              <a:avLst/>
              <a:gdLst/>
              <a:ahLst/>
              <a:cxnLst/>
              <a:rect l="l" t="t" r="r" b="b"/>
              <a:pathLst>
                <a:path w="29529" h="5582" extrusionOk="0">
                  <a:moveTo>
                    <a:pt x="14754" y="0"/>
                  </a:moveTo>
                  <a:cubicBezTo>
                    <a:pt x="9505" y="0"/>
                    <a:pt x="4489" y="1132"/>
                    <a:pt x="0" y="3201"/>
                  </a:cubicBezTo>
                  <a:lnTo>
                    <a:pt x="0" y="5582"/>
                  </a:lnTo>
                  <a:cubicBezTo>
                    <a:pt x="586" y="5290"/>
                    <a:pt x="1191" y="5017"/>
                    <a:pt x="1796" y="4762"/>
                  </a:cubicBezTo>
                  <a:cubicBezTo>
                    <a:pt x="5894" y="3026"/>
                    <a:pt x="10266" y="2147"/>
                    <a:pt x="14754" y="2147"/>
                  </a:cubicBezTo>
                  <a:cubicBezTo>
                    <a:pt x="19263" y="2147"/>
                    <a:pt x="23635" y="3026"/>
                    <a:pt x="27733" y="4762"/>
                  </a:cubicBezTo>
                  <a:cubicBezTo>
                    <a:pt x="28337" y="5017"/>
                    <a:pt x="28943" y="5290"/>
                    <a:pt x="29528" y="5582"/>
                  </a:cubicBezTo>
                  <a:lnTo>
                    <a:pt x="29528" y="3201"/>
                  </a:lnTo>
                  <a:cubicBezTo>
                    <a:pt x="25019" y="1132"/>
                    <a:pt x="20023"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rot="-5400000">
              <a:off x="5879800" y="3914325"/>
              <a:ext cx="738225" cy="154700"/>
            </a:xfrm>
            <a:custGeom>
              <a:avLst/>
              <a:gdLst/>
              <a:ahLst/>
              <a:cxnLst/>
              <a:rect l="l" t="t" r="r" b="b"/>
              <a:pathLst>
                <a:path w="29529" h="6188" extrusionOk="0">
                  <a:moveTo>
                    <a:pt x="14754" y="1"/>
                  </a:moveTo>
                  <a:cubicBezTo>
                    <a:pt x="9427" y="1"/>
                    <a:pt x="4392" y="1348"/>
                    <a:pt x="0" y="3709"/>
                  </a:cubicBezTo>
                  <a:lnTo>
                    <a:pt x="0" y="6188"/>
                  </a:lnTo>
                  <a:cubicBezTo>
                    <a:pt x="1113" y="5524"/>
                    <a:pt x="2284" y="4939"/>
                    <a:pt x="3474" y="4432"/>
                  </a:cubicBezTo>
                  <a:cubicBezTo>
                    <a:pt x="7046" y="2909"/>
                    <a:pt x="10851" y="2147"/>
                    <a:pt x="14754" y="2147"/>
                  </a:cubicBezTo>
                  <a:cubicBezTo>
                    <a:pt x="18678" y="2147"/>
                    <a:pt x="22482" y="2909"/>
                    <a:pt x="26034" y="4432"/>
                  </a:cubicBezTo>
                  <a:cubicBezTo>
                    <a:pt x="27244" y="4939"/>
                    <a:pt x="28415" y="5524"/>
                    <a:pt x="29528" y="6188"/>
                  </a:cubicBezTo>
                  <a:lnTo>
                    <a:pt x="29528" y="3709"/>
                  </a:lnTo>
                  <a:cubicBezTo>
                    <a:pt x="25137" y="1348"/>
                    <a:pt x="20101"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rot="-5400000">
              <a:off x="5998863" y="3903588"/>
              <a:ext cx="738225" cy="176175"/>
            </a:xfrm>
            <a:custGeom>
              <a:avLst/>
              <a:gdLst/>
              <a:ahLst/>
              <a:cxnLst/>
              <a:rect l="l" t="t" r="r" b="b"/>
              <a:pathLst>
                <a:path w="29529" h="7047" extrusionOk="0">
                  <a:moveTo>
                    <a:pt x="14754" y="0"/>
                  </a:moveTo>
                  <a:cubicBezTo>
                    <a:pt x="9310" y="0"/>
                    <a:pt x="4236" y="1621"/>
                    <a:pt x="0" y="4431"/>
                  </a:cubicBezTo>
                  <a:lnTo>
                    <a:pt x="0" y="7046"/>
                  </a:lnTo>
                  <a:cubicBezTo>
                    <a:pt x="1601" y="5855"/>
                    <a:pt x="3318" y="4860"/>
                    <a:pt x="5173" y="4080"/>
                  </a:cubicBezTo>
                  <a:cubicBezTo>
                    <a:pt x="8197" y="2811"/>
                    <a:pt x="11418" y="2147"/>
                    <a:pt x="14754" y="2147"/>
                  </a:cubicBezTo>
                  <a:cubicBezTo>
                    <a:pt x="18092" y="2147"/>
                    <a:pt x="21332" y="2811"/>
                    <a:pt x="24356" y="4080"/>
                  </a:cubicBezTo>
                  <a:cubicBezTo>
                    <a:pt x="26211" y="4860"/>
                    <a:pt x="27928" y="5855"/>
                    <a:pt x="29528" y="7046"/>
                  </a:cubicBezTo>
                  <a:lnTo>
                    <a:pt x="29528" y="4431"/>
                  </a:lnTo>
                  <a:cubicBezTo>
                    <a:pt x="25293" y="1621"/>
                    <a:pt x="20219"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rot="-5400000">
              <a:off x="6114713" y="3896038"/>
              <a:ext cx="738225" cy="191275"/>
            </a:xfrm>
            <a:custGeom>
              <a:avLst/>
              <a:gdLst/>
              <a:ahLst/>
              <a:cxnLst/>
              <a:rect l="l" t="t" r="r" b="b"/>
              <a:pathLst>
                <a:path w="29529" h="7651" extrusionOk="0">
                  <a:moveTo>
                    <a:pt x="14754" y="1"/>
                  </a:moveTo>
                  <a:cubicBezTo>
                    <a:pt x="9115" y="1"/>
                    <a:pt x="3942" y="2090"/>
                    <a:pt x="0" y="5525"/>
                  </a:cubicBezTo>
                  <a:lnTo>
                    <a:pt x="0" y="7651"/>
                  </a:lnTo>
                  <a:lnTo>
                    <a:pt x="879" y="7651"/>
                  </a:lnTo>
                  <a:cubicBezTo>
                    <a:pt x="2636" y="5993"/>
                    <a:pt x="4645" y="4685"/>
                    <a:pt x="6851" y="3748"/>
                  </a:cubicBezTo>
                  <a:cubicBezTo>
                    <a:pt x="9349" y="2694"/>
                    <a:pt x="12003" y="2147"/>
                    <a:pt x="14754" y="2147"/>
                  </a:cubicBezTo>
                  <a:cubicBezTo>
                    <a:pt x="17525" y="2147"/>
                    <a:pt x="20180" y="2694"/>
                    <a:pt x="22659" y="3748"/>
                  </a:cubicBezTo>
                  <a:cubicBezTo>
                    <a:pt x="24884" y="4685"/>
                    <a:pt x="26893" y="5993"/>
                    <a:pt x="28649" y="7651"/>
                  </a:cubicBezTo>
                  <a:lnTo>
                    <a:pt x="29528" y="7651"/>
                  </a:lnTo>
                  <a:lnTo>
                    <a:pt x="29528" y="5525"/>
                  </a:lnTo>
                  <a:cubicBezTo>
                    <a:pt x="25566" y="2090"/>
                    <a:pt x="2041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rot="-5400000">
              <a:off x="6276950" y="3950450"/>
              <a:ext cx="522075" cy="82950"/>
            </a:xfrm>
            <a:custGeom>
              <a:avLst/>
              <a:gdLst/>
              <a:ahLst/>
              <a:cxnLst/>
              <a:rect l="l" t="t" r="r" b="b"/>
              <a:pathLst>
                <a:path w="20883" h="3318" extrusionOk="0">
                  <a:moveTo>
                    <a:pt x="10441" y="0"/>
                  </a:moveTo>
                  <a:cubicBezTo>
                    <a:pt x="6558" y="0"/>
                    <a:pt x="2967" y="1231"/>
                    <a:pt x="1" y="3318"/>
                  </a:cubicBezTo>
                  <a:lnTo>
                    <a:pt x="4469" y="3318"/>
                  </a:lnTo>
                  <a:cubicBezTo>
                    <a:pt x="6343" y="2558"/>
                    <a:pt x="8372" y="2147"/>
                    <a:pt x="10441" y="2147"/>
                  </a:cubicBezTo>
                  <a:cubicBezTo>
                    <a:pt x="12530" y="2147"/>
                    <a:pt x="14539" y="2558"/>
                    <a:pt x="16433" y="3318"/>
                  </a:cubicBezTo>
                  <a:lnTo>
                    <a:pt x="20883" y="3318"/>
                  </a:lnTo>
                  <a:cubicBezTo>
                    <a:pt x="17935" y="1231"/>
                    <a:pt x="14344" y="0"/>
                    <a:pt x="10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 name="Google Shape;1216;p50"/>
          <p:cNvSpPr/>
          <p:nvPr/>
        </p:nvSpPr>
        <p:spPr>
          <a:xfrm>
            <a:off x="6168406" y="3304939"/>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6616510" y="3319026"/>
            <a:ext cx="281401" cy="281428"/>
          </a:xfrm>
          <a:custGeom>
            <a:avLst/>
            <a:gdLst/>
            <a:ahLst/>
            <a:cxnLst/>
            <a:rect l="l" t="t" r="r" b="b"/>
            <a:pathLst>
              <a:path w="10461" h="10462" extrusionOk="0">
                <a:moveTo>
                  <a:pt x="4703" y="1"/>
                </a:moveTo>
                <a:lnTo>
                  <a:pt x="4996" y="4664"/>
                </a:lnTo>
                <a:lnTo>
                  <a:pt x="4996" y="4664"/>
                </a:lnTo>
                <a:lnTo>
                  <a:pt x="1913" y="1172"/>
                </a:lnTo>
                <a:lnTo>
                  <a:pt x="1171" y="1913"/>
                </a:lnTo>
                <a:lnTo>
                  <a:pt x="4645" y="4976"/>
                </a:lnTo>
                <a:lnTo>
                  <a:pt x="0" y="4684"/>
                </a:lnTo>
                <a:lnTo>
                  <a:pt x="0" y="4820"/>
                </a:lnTo>
                <a:lnTo>
                  <a:pt x="0" y="5621"/>
                </a:lnTo>
                <a:lnTo>
                  <a:pt x="0" y="5738"/>
                </a:lnTo>
                <a:lnTo>
                  <a:pt x="4645" y="5465"/>
                </a:lnTo>
                <a:lnTo>
                  <a:pt x="1151" y="8548"/>
                </a:lnTo>
                <a:lnTo>
                  <a:pt x="1523" y="8919"/>
                </a:lnTo>
                <a:lnTo>
                  <a:pt x="1814" y="9212"/>
                </a:lnTo>
                <a:lnTo>
                  <a:pt x="1893" y="9290"/>
                </a:lnTo>
                <a:lnTo>
                  <a:pt x="4996" y="5796"/>
                </a:lnTo>
                <a:lnTo>
                  <a:pt x="4703" y="10461"/>
                </a:lnTo>
                <a:lnTo>
                  <a:pt x="5757" y="10461"/>
                </a:lnTo>
                <a:lnTo>
                  <a:pt x="5465" y="5796"/>
                </a:lnTo>
                <a:lnTo>
                  <a:pt x="8548" y="9290"/>
                </a:lnTo>
                <a:lnTo>
                  <a:pt x="9290" y="8548"/>
                </a:lnTo>
                <a:lnTo>
                  <a:pt x="5796" y="5465"/>
                </a:lnTo>
                <a:lnTo>
                  <a:pt x="10461" y="5738"/>
                </a:lnTo>
                <a:lnTo>
                  <a:pt x="10461" y="5621"/>
                </a:lnTo>
                <a:lnTo>
                  <a:pt x="10461" y="4820"/>
                </a:lnTo>
                <a:lnTo>
                  <a:pt x="10461" y="4684"/>
                </a:lnTo>
                <a:lnTo>
                  <a:pt x="5796" y="4976"/>
                </a:lnTo>
                <a:lnTo>
                  <a:pt x="9290" y="1893"/>
                </a:lnTo>
                <a:lnTo>
                  <a:pt x="9191" y="1815"/>
                </a:lnTo>
                <a:lnTo>
                  <a:pt x="8626" y="1250"/>
                </a:lnTo>
                <a:lnTo>
                  <a:pt x="8548" y="1151"/>
                </a:lnTo>
                <a:lnTo>
                  <a:pt x="5465" y="4645"/>
                </a:lnTo>
                <a:lnTo>
                  <a:pt x="5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50"/>
          <p:cNvGrpSpPr/>
          <p:nvPr/>
        </p:nvGrpSpPr>
        <p:grpSpPr>
          <a:xfrm>
            <a:off x="7549544" y="3733324"/>
            <a:ext cx="677261" cy="751290"/>
            <a:chOff x="6883925" y="3642575"/>
            <a:chExt cx="629425" cy="698225"/>
          </a:xfrm>
        </p:grpSpPr>
        <p:sp>
          <p:nvSpPr>
            <p:cNvPr id="1219" name="Google Shape;1219;p50"/>
            <p:cNvSpPr/>
            <p:nvPr/>
          </p:nvSpPr>
          <p:spPr>
            <a:xfrm rot="-5400000">
              <a:off x="7138363" y="3965813"/>
              <a:ext cx="698225" cy="51750"/>
            </a:xfrm>
            <a:custGeom>
              <a:avLst/>
              <a:gdLst/>
              <a:ahLst/>
              <a:cxnLst/>
              <a:rect l="l" t="t" r="r" b="b"/>
              <a:pathLst>
                <a:path w="27929" h="2070" extrusionOk="0">
                  <a:moveTo>
                    <a:pt x="27655" y="255"/>
                  </a:moveTo>
                  <a:lnTo>
                    <a:pt x="27655" y="1796"/>
                  </a:lnTo>
                  <a:lnTo>
                    <a:pt x="274" y="1796"/>
                  </a:lnTo>
                  <a:lnTo>
                    <a:pt x="274" y="255"/>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0"/>
            <p:cNvSpPr/>
            <p:nvPr/>
          </p:nvSpPr>
          <p:spPr>
            <a:xfrm rot="-5400000">
              <a:off x="7055925" y="3965825"/>
              <a:ext cx="698225" cy="51725"/>
            </a:xfrm>
            <a:custGeom>
              <a:avLst/>
              <a:gdLst/>
              <a:ahLst/>
              <a:cxnLst/>
              <a:rect l="l" t="t" r="r" b="b"/>
              <a:pathLst>
                <a:path w="27929" h="2069" extrusionOk="0">
                  <a:moveTo>
                    <a:pt x="27655" y="253"/>
                  </a:moveTo>
                  <a:lnTo>
                    <a:pt x="27655" y="1796"/>
                  </a:lnTo>
                  <a:lnTo>
                    <a:pt x="274" y="1796"/>
                  </a:lnTo>
                  <a:lnTo>
                    <a:pt x="274" y="253"/>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rot="-5400000">
              <a:off x="6973450" y="3965825"/>
              <a:ext cx="698225" cy="51725"/>
            </a:xfrm>
            <a:custGeom>
              <a:avLst/>
              <a:gdLst/>
              <a:ahLst/>
              <a:cxnLst/>
              <a:rect l="l" t="t" r="r" b="b"/>
              <a:pathLst>
                <a:path w="27929" h="2069" extrusionOk="0">
                  <a:moveTo>
                    <a:pt x="27655" y="255"/>
                  </a:moveTo>
                  <a:lnTo>
                    <a:pt x="27655" y="1796"/>
                  </a:lnTo>
                  <a:lnTo>
                    <a:pt x="274" y="1796"/>
                  </a:lnTo>
                  <a:lnTo>
                    <a:pt x="274" y="255"/>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rot="-5400000">
              <a:off x="6891013" y="3965813"/>
              <a:ext cx="698225" cy="51750"/>
            </a:xfrm>
            <a:custGeom>
              <a:avLst/>
              <a:gdLst/>
              <a:ahLst/>
              <a:cxnLst/>
              <a:rect l="l" t="t" r="r" b="b"/>
              <a:pathLst>
                <a:path w="27929" h="2070" extrusionOk="0">
                  <a:moveTo>
                    <a:pt x="27655" y="254"/>
                  </a:moveTo>
                  <a:lnTo>
                    <a:pt x="27655" y="1796"/>
                  </a:lnTo>
                  <a:lnTo>
                    <a:pt x="274" y="1796"/>
                  </a:lnTo>
                  <a:lnTo>
                    <a:pt x="274" y="25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rot="-5400000">
              <a:off x="6808300" y="3966050"/>
              <a:ext cx="698225" cy="51275"/>
            </a:xfrm>
            <a:custGeom>
              <a:avLst/>
              <a:gdLst/>
              <a:ahLst/>
              <a:cxnLst/>
              <a:rect l="l" t="t" r="r" b="b"/>
              <a:pathLst>
                <a:path w="27929" h="2051" extrusionOk="0">
                  <a:moveTo>
                    <a:pt x="27655" y="255"/>
                  </a:moveTo>
                  <a:lnTo>
                    <a:pt x="27655" y="1796"/>
                  </a:lnTo>
                  <a:lnTo>
                    <a:pt x="274" y="1796"/>
                  </a:lnTo>
                  <a:lnTo>
                    <a:pt x="274" y="255"/>
                  </a:lnTo>
                  <a:close/>
                  <a:moveTo>
                    <a:pt x="0" y="1"/>
                  </a:moveTo>
                  <a:lnTo>
                    <a:pt x="0" y="2051"/>
                  </a:lnTo>
                  <a:lnTo>
                    <a:pt x="27928" y="2051"/>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rot="-5400000">
              <a:off x="6725850" y="3966075"/>
              <a:ext cx="698225" cy="51225"/>
            </a:xfrm>
            <a:custGeom>
              <a:avLst/>
              <a:gdLst/>
              <a:ahLst/>
              <a:cxnLst/>
              <a:rect l="l" t="t" r="r" b="b"/>
              <a:pathLst>
                <a:path w="27929" h="2049" extrusionOk="0">
                  <a:moveTo>
                    <a:pt x="27655" y="253"/>
                  </a:moveTo>
                  <a:lnTo>
                    <a:pt x="27655" y="1796"/>
                  </a:lnTo>
                  <a:lnTo>
                    <a:pt x="274" y="1796"/>
                  </a:lnTo>
                  <a:lnTo>
                    <a:pt x="274" y="253"/>
                  </a:lnTo>
                  <a:close/>
                  <a:moveTo>
                    <a:pt x="0" y="0"/>
                  </a:moveTo>
                  <a:lnTo>
                    <a:pt x="0" y="2049"/>
                  </a:lnTo>
                  <a:lnTo>
                    <a:pt x="27928" y="204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rot="-5400000">
              <a:off x="6643400" y="3966050"/>
              <a:ext cx="698225" cy="51275"/>
            </a:xfrm>
            <a:custGeom>
              <a:avLst/>
              <a:gdLst/>
              <a:ahLst/>
              <a:cxnLst/>
              <a:rect l="l" t="t" r="r" b="b"/>
              <a:pathLst>
                <a:path w="27929" h="2051" extrusionOk="0">
                  <a:moveTo>
                    <a:pt x="27655" y="255"/>
                  </a:moveTo>
                  <a:lnTo>
                    <a:pt x="27655" y="1796"/>
                  </a:lnTo>
                  <a:lnTo>
                    <a:pt x="274" y="1796"/>
                  </a:lnTo>
                  <a:lnTo>
                    <a:pt x="274" y="255"/>
                  </a:lnTo>
                  <a:close/>
                  <a:moveTo>
                    <a:pt x="0" y="0"/>
                  </a:moveTo>
                  <a:lnTo>
                    <a:pt x="0" y="2050"/>
                  </a:lnTo>
                  <a:lnTo>
                    <a:pt x="27928" y="2050"/>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rot="-5400000">
              <a:off x="6560688" y="3965813"/>
              <a:ext cx="698225" cy="51750"/>
            </a:xfrm>
            <a:custGeom>
              <a:avLst/>
              <a:gdLst/>
              <a:ahLst/>
              <a:cxnLst/>
              <a:rect l="l" t="t" r="r" b="b"/>
              <a:pathLst>
                <a:path w="27929" h="2070" extrusionOk="0">
                  <a:moveTo>
                    <a:pt x="27655" y="274"/>
                  </a:moveTo>
                  <a:lnTo>
                    <a:pt x="27655" y="1817"/>
                  </a:lnTo>
                  <a:lnTo>
                    <a:pt x="274" y="1817"/>
                  </a:lnTo>
                  <a:lnTo>
                    <a:pt x="274" y="27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230"/>
        <p:cNvGrpSpPr/>
        <p:nvPr/>
      </p:nvGrpSpPr>
      <p:grpSpPr>
        <a:xfrm>
          <a:off x="0" y="0"/>
          <a:ext cx="0" cy="0"/>
          <a:chOff x="0" y="0"/>
          <a:chExt cx="0" cy="0"/>
        </a:xfrm>
      </p:grpSpPr>
      <p:sp>
        <p:nvSpPr>
          <p:cNvPr id="1231" name="Google Shape;1231;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32" name="Google Shape;1232;p51"/>
          <p:cNvSpPr txBox="1">
            <a:spLocks noGrp="1"/>
          </p:cNvSpPr>
          <p:nvPr>
            <p:ph type="body" idx="1"/>
          </p:nvPr>
        </p:nvSpPr>
        <p:spPr>
          <a:xfrm>
            <a:off x="909782" y="1260448"/>
            <a:ext cx="7704000" cy="310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in this template? Get them at these websites:</a:t>
            </a:r>
            <a:endParaRPr dirty="0"/>
          </a:p>
          <a:p>
            <a:pPr marL="0" lvl="0" indent="0" algn="l" rtl="0">
              <a:spcBef>
                <a:spcPts val="1000"/>
              </a:spcBef>
              <a:spcAft>
                <a:spcPts val="0"/>
              </a:spcAft>
              <a:buNone/>
            </a:pPr>
            <a:r>
              <a:rPr lang="en" b="1" dirty="0"/>
              <a:t>Vectors</a:t>
            </a:r>
            <a:endParaRPr b="1" dirty="0"/>
          </a:p>
          <a:p>
            <a:pPr marL="457200" lvl="0" indent="-304800" algn="l" rtl="0">
              <a:spcBef>
                <a:spcPts val="0"/>
              </a:spcBef>
              <a:spcAft>
                <a:spcPts val="0"/>
              </a:spcAft>
              <a:buSzPts val="1200"/>
              <a:buChar char="●"/>
            </a:pPr>
            <a:r>
              <a:rPr lang="en" u="sng" dirty="0">
                <a:hlinkClick r:id="rId3"/>
              </a:rPr>
              <a:t>Gradient instagram sale posts collection</a:t>
            </a:r>
            <a:endParaRPr dirty="0"/>
          </a:p>
          <a:p>
            <a:pPr marL="457200" lvl="0" indent="-304800" algn="l" rtl="0">
              <a:spcBef>
                <a:spcPts val="0"/>
              </a:spcBef>
              <a:spcAft>
                <a:spcPts val="0"/>
              </a:spcAft>
              <a:buSzPts val="1200"/>
              <a:buChar char="●"/>
            </a:pPr>
            <a:r>
              <a:rPr lang="en" u="sng" dirty="0">
                <a:hlinkClick r:id="rId4"/>
              </a:rPr>
              <a:t>Gradient instagram sale stories collection</a:t>
            </a:r>
            <a:endParaRPr dirty="0"/>
          </a:p>
          <a:p>
            <a:pPr marL="0" lvl="0" indent="0" algn="l" rtl="0">
              <a:spcBef>
                <a:spcPts val="1000"/>
              </a:spcBef>
              <a:spcAft>
                <a:spcPts val="0"/>
              </a:spcAft>
              <a:buNone/>
            </a:pPr>
            <a:r>
              <a:rPr lang="en" b="1" dirty="0"/>
              <a:t>Photos</a:t>
            </a:r>
            <a:endParaRPr b="1" dirty="0"/>
          </a:p>
          <a:p>
            <a:pPr marL="457200" lvl="0" indent="-304800" algn="l" rtl="0">
              <a:spcBef>
                <a:spcPts val="0"/>
              </a:spcBef>
              <a:spcAft>
                <a:spcPts val="0"/>
              </a:spcAft>
              <a:buSzPts val="1200"/>
              <a:buChar char="●"/>
            </a:pPr>
            <a:r>
              <a:rPr lang="en" u="sng" dirty="0">
                <a:hlinkClick r:id="rId5"/>
              </a:rPr>
              <a:t>Modern and equipped computer lab</a:t>
            </a:r>
            <a:endParaRPr dirty="0"/>
          </a:p>
          <a:p>
            <a:pPr marL="457200" lvl="0" indent="-304800" algn="l" rtl="0">
              <a:spcBef>
                <a:spcPts val="0"/>
              </a:spcBef>
              <a:spcAft>
                <a:spcPts val="0"/>
              </a:spcAft>
              <a:buSzPts val="1200"/>
              <a:buChar char="●"/>
            </a:pPr>
            <a:r>
              <a:rPr lang="en" u="sng" dirty="0">
                <a:hlinkClick r:id="rId6"/>
              </a:rPr>
              <a:t>Website hosting concept with hands holding tablet</a:t>
            </a:r>
            <a:endParaRPr dirty="0"/>
          </a:p>
          <a:p>
            <a:pPr marL="457200" lvl="0" indent="-304800" algn="l" rtl="0">
              <a:spcBef>
                <a:spcPts val="0"/>
              </a:spcBef>
              <a:spcAft>
                <a:spcPts val="0"/>
              </a:spcAft>
              <a:buSzPts val="1200"/>
              <a:buChar char="●"/>
            </a:pPr>
            <a:r>
              <a:rPr lang="en" u="sng" dirty="0">
                <a:hlinkClick r:id="rId7"/>
              </a:rPr>
              <a:t>Side view women at office</a:t>
            </a:r>
            <a:endParaRPr dirty="0"/>
          </a:p>
          <a:p>
            <a:pPr marL="457200" lvl="0" indent="-304800" algn="l" rtl="0">
              <a:spcBef>
                <a:spcPts val="0"/>
              </a:spcBef>
              <a:spcAft>
                <a:spcPts val="0"/>
              </a:spcAft>
              <a:buSzPts val="1200"/>
              <a:buChar char="●"/>
            </a:pPr>
            <a:r>
              <a:rPr lang="en" u="sng" dirty="0">
                <a:hlinkClick r:id="rId8"/>
              </a:rPr>
              <a:t>Colleagues working together medium shot</a:t>
            </a:r>
            <a:endParaRPr dirty="0"/>
          </a:p>
          <a:p>
            <a:pPr marL="457200" lvl="0" indent="-304800" algn="l" rtl="0">
              <a:spcBef>
                <a:spcPts val="0"/>
              </a:spcBef>
              <a:spcAft>
                <a:spcPts val="0"/>
              </a:spcAft>
              <a:buSzPts val="1200"/>
              <a:buChar char="●"/>
            </a:pPr>
            <a:r>
              <a:rPr lang="en" u="sng" dirty="0">
                <a:hlinkClick r:id="rId9"/>
              </a:rPr>
              <a:t>Employees working together front view</a:t>
            </a:r>
            <a:endParaRPr dirty="0"/>
          </a:p>
          <a:p>
            <a:pPr marL="457200" lvl="0" indent="-304800" algn="l" rtl="0">
              <a:spcBef>
                <a:spcPts val="0"/>
              </a:spcBef>
              <a:spcAft>
                <a:spcPts val="0"/>
              </a:spcAft>
              <a:buSzPts val="1200"/>
              <a:buChar char="●"/>
            </a:pPr>
            <a:r>
              <a:rPr lang="en" u="sng" dirty="0">
                <a:hlinkClick r:id="rId10"/>
              </a:rPr>
              <a:t>Modern and equipped computer lab</a:t>
            </a:r>
            <a:endParaRPr dirty="0"/>
          </a:p>
          <a:p>
            <a:pPr marL="0" lvl="0" indent="0" algn="l" rtl="0">
              <a:spcBef>
                <a:spcPts val="1000"/>
              </a:spcBef>
              <a:spcAft>
                <a:spcPts val="0"/>
              </a:spcAft>
              <a:buNone/>
            </a:pPr>
            <a:r>
              <a:rPr lang="en" b="1" dirty="0"/>
              <a:t>Icons</a:t>
            </a:r>
            <a:endParaRPr b="1" dirty="0"/>
          </a:p>
          <a:p>
            <a:pPr marL="457200" lvl="0" indent="-304800" algn="l" rtl="0">
              <a:lnSpc>
                <a:spcPct val="115000"/>
              </a:lnSpc>
              <a:spcBef>
                <a:spcPts val="0"/>
              </a:spcBef>
              <a:spcAft>
                <a:spcPts val="0"/>
              </a:spcAft>
              <a:buSzPts val="1200"/>
              <a:buChar char="●"/>
            </a:pPr>
            <a:r>
              <a:rPr lang="en" u="sng" dirty="0">
                <a:hlinkClick r:id="rId11"/>
              </a:rPr>
              <a:t>Icon Pack: Cloud Computing | Lineal</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03" name="Google Shape;503;p35"/>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Human</a:t>
            </a:r>
            <a:endParaRPr dirty="0"/>
          </a:p>
          <a:p>
            <a:pPr marL="0" lvl="0" indent="0" algn="l" rtl="0">
              <a:spcBef>
                <a:spcPts val="0"/>
              </a:spcBef>
              <a:spcAft>
                <a:spcPts val="0"/>
              </a:spcAft>
              <a:buNone/>
            </a:pPr>
            <a:r>
              <a:rPr lang="en" dirty="0"/>
              <a:t>resources</a:t>
            </a:r>
            <a:endParaRPr dirty="0"/>
          </a:p>
        </p:txBody>
      </p:sp>
      <p:sp>
        <p:nvSpPr>
          <p:cNvPr id="504" name="Google Shape;504;p35"/>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505" name="Google Shape;505;p35"/>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project team is responsible for the successful execution of the project. Our team is composed of experienced professionals with the necessary skills and expertise to complete the project on time and</a:t>
            </a:r>
            <a:endParaRPr dirty="0"/>
          </a:p>
          <a:p>
            <a:pPr marL="0" lvl="0" indent="0" algn="l" rtl="0">
              <a:spcBef>
                <a:spcPts val="0"/>
              </a:spcBef>
              <a:spcAft>
                <a:spcPts val="0"/>
              </a:spcAft>
              <a:buNone/>
            </a:pPr>
            <a:r>
              <a:rPr lang="en" dirty="0"/>
              <a:t>within budget</a:t>
            </a:r>
            <a:endParaRPr dirty="0"/>
          </a:p>
        </p:txBody>
      </p:sp>
      <p:sp>
        <p:nvSpPr>
          <p:cNvPr id="506" name="Google Shape;506;p35"/>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will be able to complete the project on time and within budget</a:t>
            </a:r>
            <a:endParaRPr/>
          </a:p>
        </p:txBody>
      </p:sp>
      <p:sp>
        <p:nvSpPr>
          <p:cNvPr id="507" name="Google Shape;507;p35"/>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508" name="Google Shape;508;p35"/>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grpSp>
        <p:nvGrpSpPr>
          <p:cNvPr id="509" name="Google Shape;509;p35"/>
          <p:cNvGrpSpPr/>
          <p:nvPr/>
        </p:nvGrpSpPr>
        <p:grpSpPr>
          <a:xfrm>
            <a:off x="905024" y="1463032"/>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796092" y="1712617"/>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goal</a:t>
            </a:r>
            <a:endParaRPr dirty="0"/>
          </a:p>
        </p:txBody>
      </p:sp>
      <p:sp>
        <p:nvSpPr>
          <p:cNvPr id="485" name="Google Shape;485;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486" name="Google Shape;486;p34"/>
          <p:cNvSpPr txBox="1">
            <a:spLocks noGrp="1"/>
          </p:cNvSpPr>
          <p:nvPr>
            <p:ph type="subTitle" idx="1"/>
          </p:nvPr>
        </p:nvSpPr>
        <p:spPr>
          <a:xfrm>
            <a:off x="4796098" y="2108317"/>
            <a:ext cx="2818800" cy="13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Goals inside a company are usually specific and measurable, with clearly defined deadlines and outcomes. The company’s goals help focus the actions of the organization and ensure resources are used effectively</a:t>
            </a:r>
            <a:endParaRPr dirty="0"/>
          </a:p>
        </p:txBody>
      </p:sp>
      <p:sp>
        <p:nvSpPr>
          <p:cNvPr id="487" name="Google Shape;487;p34"/>
          <p:cNvSpPr txBox="1">
            <a:spLocks noGrp="1"/>
          </p:cNvSpPr>
          <p:nvPr>
            <p:ph type="subTitle" idx="2"/>
          </p:nvPr>
        </p:nvSpPr>
        <p:spPr>
          <a:xfrm>
            <a:off x="1245284" y="2233533"/>
            <a:ext cx="2869270" cy="1381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aim in a corporate context is a goal or desired result that the organization seeks to achieve. The aim should be clear and achievable, and often serves as the basis for further planning actions inside the organization</a:t>
            </a:r>
            <a:endParaRPr dirty="0"/>
          </a:p>
        </p:txBody>
      </p:sp>
      <p:sp>
        <p:nvSpPr>
          <p:cNvPr id="488" name="Google Shape;488;p34"/>
          <p:cNvSpPr txBox="1">
            <a:spLocks noGrp="1"/>
          </p:cNvSpPr>
          <p:nvPr>
            <p:ph type="subTitle" idx="3"/>
          </p:nvPr>
        </p:nvSpPr>
        <p:spPr>
          <a:xfrm>
            <a:off x="1295754" y="1870686"/>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aim</a:t>
            </a:r>
            <a:endParaRPr dirty="0"/>
          </a:p>
        </p:txBody>
      </p:sp>
      <p:grpSp>
        <p:nvGrpSpPr>
          <p:cNvPr id="489" name="Google Shape;489;p34"/>
          <p:cNvGrpSpPr/>
          <p:nvPr/>
        </p:nvGrpSpPr>
        <p:grpSpPr>
          <a:xfrm>
            <a:off x="1358275" y="1164452"/>
            <a:ext cx="492263" cy="471906"/>
            <a:chOff x="3251562" y="3748584"/>
            <a:chExt cx="353130" cy="338551"/>
          </a:xfrm>
        </p:grpSpPr>
        <p:sp>
          <p:nvSpPr>
            <p:cNvPr id="490" name="Google Shape;490;p34"/>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 name="Google Shape;494;p34"/>
          <p:cNvGrpSpPr/>
          <p:nvPr/>
        </p:nvGrpSpPr>
        <p:grpSpPr>
          <a:xfrm>
            <a:off x="4872293" y="1164452"/>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4" y="2988510"/>
            <a:ext cx="5096825" cy="10408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Background</a:t>
            </a:r>
            <a:endParaRPr dirty="0"/>
          </a:p>
        </p:txBody>
      </p:sp>
      <p:grpSp>
        <p:nvGrpSpPr>
          <p:cNvPr id="472" name="Google Shape;472;p33"/>
          <p:cNvGrpSpPr/>
          <p:nvPr/>
        </p:nvGrpSpPr>
        <p:grpSpPr>
          <a:xfrm rot="10800000">
            <a:off x="3679071" y="-90692"/>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375422" cy="5143500"/>
          </a:xfrm>
          <a:prstGeom prst="rect">
            <a:avLst/>
          </a:prstGeom>
        </p:spPr>
      </p:pic>
    </p:spTree>
    <p:extLst>
      <p:ext uri="{BB962C8B-B14F-4D97-AF65-F5344CB8AC3E}">
        <p14:creationId xmlns:p14="http://schemas.microsoft.com/office/powerpoint/2010/main" val="16572472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9" name="Google Shape;529;p36"/>
          <p:cNvSpPr txBox="1">
            <a:spLocks noGrp="1"/>
          </p:cNvSpPr>
          <p:nvPr>
            <p:ph type="subTitle" idx="2"/>
          </p:nvPr>
        </p:nvSpPr>
        <p:spPr>
          <a:xfrm>
            <a:off x="4645870" y="1516221"/>
            <a:ext cx="3115800" cy="176868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smtClean="0"/>
              <a:t>Bahmni combines three open source products</a:t>
            </a:r>
          </a:p>
          <a:p>
            <a:pPr marL="285750" lvl="0" indent="-285750" algn="l" rtl="0">
              <a:spcBef>
                <a:spcPts val="0"/>
              </a:spcBef>
              <a:spcAft>
                <a:spcPts val="0"/>
              </a:spcAft>
              <a:buFont typeface="Wingdings" panose="05000000000000000000" pitchFamily="2" charset="2"/>
              <a:buChar char="v"/>
            </a:pPr>
            <a:r>
              <a:rPr lang="en-US" sz="1400" dirty="0" smtClean="0"/>
              <a:t>OpenMRS Distribution: For electronic medical recording</a:t>
            </a:r>
          </a:p>
          <a:p>
            <a:pPr marL="285750" lvl="0" indent="-285750" algn="l" rtl="0">
              <a:spcBef>
                <a:spcPts val="0"/>
              </a:spcBef>
              <a:spcAft>
                <a:spcPts val="0"/>
              </a:spcAft>
              <a:buFont typeface="Wingdings" panose="05000000000000000000" pitchFamily="2" charset="2"/>
              <a:buChar char="v"/>
            </a:pPr>
            <a:r>
              <a:rPr lang="en-US" sz="1400" dirty="0" smtClean="0"/>
              <a:t>OpenERP: For Hospital Operations</a:t>
            </a:r>
          </a:p>
          <a:p>
            <a:pPr marL="285750" lvl="0" indent="-285750" algn="l" rtl="0">
              <a:spcBef>
                <a:spcPts val="0"/>
              </a:spcBef>
              <a:spcAft>
                <a:spcPts val="0"/>
              </a:spcAft>
              <a:buFont typeface="Wingdings" panose="05000000000000000000" pitchFamily="2" charset="2"/>
              <a:buChar char="v"/>
            </a:pPr>
            <a:r>
              <a:rPr lang="en-US" sz="1400" dirty="0" smtClean="0"/>
              <a:t>OpenELIS: Lab information management system</a:t>
            </a:r>
            <a:endParaRPr sz="1400" dirty="0"/>
          </a:p>
        </p:txBody>
      </p:sp>
      <p:sp>
        <p:nvSpPr>
          <p:cNvPr id="531" name="Google Shape;531;p36"/>
          <p:cNvSpPr txBox="1">
            <a:spLocks noGrp="1"/>
          </p:cNvSpPr>
          <p:nvPr>
            <p:ph type="subTitle" idx="4"/>
          </p:nvPr>
        </p:nvSpPr>
        <p:spPr>
          <a:xfrm>
            <a:off x="584049" y="1530707"/>
            <a:ext cx="3495362" cy="175419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smtClean="0"/>
              <a:t>Brahmin is an open source and free to use Hospital Information system (HIS)</a:t>
            </a:r>
          </a:p>
          <a:p>
            <a:pPr marL="285750" lvl="0" indent="-285750" algn="l" rtl="0">
              <a:spcBef>
                <a:spcPts val="0"/>
              </a:spcBef>
              <a:spcAft>
                <a:spcPts val="0"/>
              </a:spcAft>
              <a:buFont typeface="Wingdings" panose="05000000000000000000" pitchFamily="2" charset="2"/>
              <a:buChar char="v"/>
            </a:pPr>
            <a:r>
              <a:rPr lang="en-US" sz="1400" dirty="0" smtClean="0"/>
              <a:t>One of the 23 digital public goods recognized projects</a:t>
            </a:r>
          </a:p>
          <a:p>
            <a:pPr marL="285750" lvl="0" indent="-285750" algn="l" rtl="0">
              <a:spcBef>
                <a:spcPts val="0"/>
              </a:spcBef>
              <a:spcAft>
                <a:spcPts val="0"/>
              </a:spcAft>
              <a:buFont typeface="Wingdings" panose="05000000000000000000" pitchFamily="2" charset="2"/>
              <a:buChar char="v"/>
            </a:pPr>
            <a:r>
              <a:rPr lang="en-US" sz="1400" dirty="0" smtClean="0"/>
              <a:t> Implemented in more than 500 hospital across 50 courtiers </a:t>
            </a:r>
          </a:p>
          <a:p>
            <a:pPr marL="285750" lvl="0" indent="-285750" algn="l" rtl="0">
              <a:spcBef>
                <a:spcPts val="0"/>
              </a:spcBef>
              <a:spcAft>
                <a:spcPts val="0"/>
              </a:spcAft>
              <a:buFont typeface="Wingdings" panose="05000000000000000000" pitchFamily="2" charset="2"/>
              <a:buChar char="v"/>
            </a:pPr>
            <a:r>
              <a:rPr lang="en-US" sz="1400" dirty="0" smtClean="0"/>
              <a:t>Lesotho implementation in work</a:t>
            </a:r>
          </a:p>
          <a:p>
            <a:pPr marL="285750" lvl="0" indent="-285750" algn="l" rtl="0">
              <a:spcBef>
                <a:spcPts val="0"/>
              </a:spcBef>
              <a:spcAft>
                <a:spcPts val="0"/>
              </a:spcAft>
              <a:buFont typeface="Wingdings" panose="05000000000000000000" pitchFamily="2" charset="2"/>
              <a:buChar char="v"/>
            </a:pPr>
            <a:endParaRPr sz="1400" dirty="0"/>
          </a:p>
        </p:txBody>
      </p:sp>
      <p:sp>
        <p:nvSpPr>
          <p:cNvPr id="533" name="Google Shape;533;p36"/>
          <p:cNvSpPr txBox="1">
            <a:spLocks noGrp="1"/>
          </p:cNvSpPr>
          <p:nvPr>
            <p:ph type="subTitle" idx="7"/>
          </p:nvPr>
        </p:nvSpPr>
        <p:spPr>
          <a:xfrm>
            <a:off x="4382219"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smtClean="0"/>
              <a:t>Components</a:t>
            </a:r>
            <a:endParaRPr sz="2000" dirty="0"/>
          </a:p>
        </p:txBody>
      </p:sp>
      <p:sp>
        <p:nvSpPr>
          <p:cNvPr id="534" name="Google Shape;534;p36"/>
          <p:cNvSpPr txBox="1">
            <a:spLocks noGrp="1"/>
          </p:cNvSpPr>
          <p:nvPr>
            <p:ph type="subTitle" idx="8"/>
          </p:nvPr>
        </p:nvSpPr>
        <p:spPr>
          <a:xfrm>
            <a:off x="412151"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t>Open source HIS</a:t>
            </a:r>
            <a:endParaRPr sz="2000" dirty="0"/>
          </a:p>
        </p:txBody>
      </p:sp>
      <p:pic>
        <p:nvPicPr>
          <p:cNvPr id="12" name="Picture 4" descr="Bahmni™ Open Source EMR | ThoughtWor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400" y="468060"/>
            <a:ext cx="3177011" cy="5984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rotWithShape="1">
          <a:blip r:embed="rId4">
            <a:extLst>
              <a:ext uri="{28A0092B-C50C-407E-A947-70E740481C1C}">
                <a14:useLocalDpi xmlns:a14="http://schemas.microsoft.com/office/drawing/2010/main" val="0"/>
              </a:ext>
            </a:extLst>
          </a:blip>
          <a:srcRect l="48868" t="13811" r="37736" b="67908"/>
          <a:stretch/>
        </p:blipFill>
        <p:spPr>
          <a:xfrm>
            <a:off x="3243217" y="4201059"/>
            <a:ext cx="1224952" cy="655607"/>
          </a:xfrm>
          <a:prstGeom prst="rect">
            <a:avLst/>
          </a:prstGeom>
        </p:spPr>
      </p:pic>
      <p:pic>
        <p:nvPicPr>
          <p:cNvPr id="19" name="Picture 18"/>
          <p:cNvPicPr>
            <a:picLocks noChangeAspect="1"/>
          </p:cNvPicPr>
          <p:nvPr/>
        </p:nvPicPr>
        <p:blipFill rotWithShape="1">
          <a:blip r:embed="rId4">
            <a:extLst>
              <a:ext uri="{28A0092B-C50C-407E-A947-70E740481C1C}">
                <a14:useLocalDpi xmlns:a14="http://schemas.microsoft.com/office/drawing/2010/main" val="0"/>
              </a:ext>
            </a:extLst>
          </a:blip>
          <a:srcRect l="62453" t="16990" r="21887" b="65921"/>
          <a:stretch/>
        </p:blipFill>
        <p:spPr>
          <a:xfrm>
            <a:off x="277580" y="4218314"/>
            <a:ext cx="1431985" cy="741873"/>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77925" t="16195" r="2830" b="65921"/>
          <a:stretch/>
        </p:blipFill>
        <p:spPr>
          <a:xfrm>
            <a:off x="1483427" y="4183810"/>
            <a:ext cx="1759790" cy="776377"/>
          </a:xfrm>
          <a:prstGeom prst="rect">
            <a:avLst/>
          </a:prstGeom>
        </p:spPr>
      </p:pic>
      <p:pic>
        <p:nvPicPr>
          <p:cNvPr id="21" name="Picture 20"/>
          <p:cNvPicPr>
            <a:picLocks noChangeAspect="1"/>
          </p:cNvPicPr>
          <p:nvPr/>
        </p:nvPicPr>
        <p:blipFill rotWithShape="1">
          <a:blip r:embed="rId5">
            <a:extLst>
              <a:ext uri="{28A0092B-C50C-407E-A947-70E740481C1C}">
                <a14:useLocalDpi xmlns:a14="http://schemas.microsoft.com/office/drawing/2010/main" val="0"/>
              </a:ext>
            </a:extLst>
          </a:blip>
          <a:srcRect l="42362" t="18498" r="39512" b="67184"/>
          <a:stretch/>
        </p:blipFill>
        <p:spPr>
          <a:xfrm>
            <a:off x="3631722" y="4209688"/>
            <a:ext cx="1371286" cy="672862"/>
          </a:xfrm>
          <a:prstGeom prst="rect">
            <a:avLst/>
          </a:prstGeom>
        </p:spPr>
      </p:pic>
      <p:pic>
        <p:nvPicPr>
          <p:cNvPr id="22" name="Picture 21"/>
          <p:cNvPicPr>
            <a:picLocks noChangeAspect="1"/>
          </p:cNvPicPr>
          <p:nvPr/>
        </p:nvPicPr>
        <p:blipFill rotWithShape="1">
          <a:blip r:embed="rId4">
            <a:extLst>
              <a:ext uri="{28A0092B-C50C-407E-A947-70E740481C1C}">
                <a14:useLocalDpi xmlns:a14="http://schemas.microsoft.com/office/drawing/2010/main" val="0"/>
              </a:ext>
            </a:extLst>
          </a:blip>
          <a:srcRect l="754" t="16195" r="81699" b="67114"/>
          <a:stretch/>
        </p:blipFill>
        <p:spPr>
          <a:xfrm>
            <a:off x="5003008" y="4149301"/>
            <a:ext cx="1525352" cy="724619"/>
          </a:xfrm>
          <a:prstGeom prst="rect">
            <a:avLst/>
          </a:prstGeom>
        </p:spPr>
      </p:pic>
      <p:pic>
        <p:nvPicPr>
          <p:cNvPr id="23" name="Picture 22"/>
          <p:cNvPicPr>
            <a:picLocks noChangeAspect="1"/>
          </p:cNvPicPr>
          <p:nvPr/>
        </p:nvPicPr>
        <p:blipFill rotWithShape="1">
          <a:blip r:embed="rId4">
            <a:extLst>
              <a:ext uri="{28A0092B-C50C-407E-A947-70E740481C1C}">
                <a14:useLocalDpi xmlns:a14="http://schemas.microsoft.com/office/drawing/2010/main" val="0"/>
              </a:ext>
            </a:extLst>
          </a:blip>
          <a:srcRect l="27170" t="14606" r="59401" b="68306"/>
          <a:stretch/>
        </p:blipFill>
        <p:spPr>
          <a:xfrm>
            <a:off x="6479790" y="4114792"/>
            <a:ext cx="1190128" cy="741874"/>
          </a:xfrm>
          <a:prstGeom prst="rect">
            <a:avLst/>
          </a:prstGeom>
        </p:spPr>
      </p:pic>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t="19232" r="76171" b="67552"/>
          <a:stretch/>
        </p:blipFill>
        <p:spPr>
          <a:xfrm>
            <a:off x="7669918" y="4252818"/>
            <a:ext cx="1284302" cy="621102"/>
          </a:xfrm>
          <a:prstGeom prst="rect">
            <a:avLst/>
          </a:prstGeom>
        </p:spPr>
      </p:pic>
      <p:sp>
        <p:nvSpPr>
          <p:cNvPr id="26" name="Google Shape;534;p36"/>
          <p:cNvSpPr txBox="1">
            <a:spLocks noGrp="1"/>
          </p:cNvSpPr>
          <p:nvPr>
            <p:ph type="subTitle" idx="8"/>
          </p:nvPr>
        </p:nvSpPr>
        <p:spPr>
          <a:xfrm>
            <a:off x="2490905" y="3573880"/>
            <a:ext cx="3115800" cy="47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Feature List</a:t>
            </a:r>
            <a:endParaRPr sz="20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803" y="1155940"/>
            <a:ext cx="8195095" cy="3726611"/>
          </a:xfrm>
          <a:prstGeom prst="rect">
            <a:avLst/>
          </a:prstGeom>
        </p:spPr>
      </p:pic>
      <p:sp>
        <p:nvSpPr>
          <p:cNvPr id="4" name="Google Shape;534;p36"/>
          <p:cNvSpPr txBox="1">
            <a:spLocks noGrp="1"/>
          </p:cNvSpPr>
          <p:nvPr>
            <p:ph type="subTitle" idx="8"/>
          </p:nvPr>
        </p:nvSpPr>
        <p:spPr>
          <a:xfrm>
            <a:off x="707365" y="459754"/>
            <a:ext cx="7815533" cy="6961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smtClean="0">
                <a:solidFill>
                  <a:schemeClr val="bg1">
                    <a:lumMod val="10000"/>
                  </a:schemeClr>
                </a:solidFill>
              </a:rPr>
              <a:t>Bahmni – Focuses on all aspects of patient care</a:t>
            </a:r>
            <a:endParaRPr sz="2400" dirty="0">
              <a:solidFill>
                <a:schemeClr val="bg1">
                  <a:lumMod val="10000"/>
                </a:schemeClr>
              </a:solidFill>
            </a:endParaRPr>
          </a:p>
        </p:txBody>
      </p:sp>
    </p:spTree>
    <p:extLst>
      <p:ext uri="{BB962C8B-B14F-4D97-AF65-F5344CB8AC3E}">
        <p14:creationId xmlns:p14="http://schemas.microsoft.com/office/powerpoint/2010/main" val="3659147590"/>
      </p:ext>
    </p:extLst>
  </p:cSld>
  <p:clrMapOvr>
    <a:masterClrMapping/>
  </p:clrMapOvr>
  <p:timing>
    <p:tnLst>
      <p:par>
        <p:cTn id="1" dur="indefinite" restart="never" nodeType="tmRoot"/>
      </p:par>
    </p:tnLst>
  </p:timing>
</p:sld>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1108</TotalTime>
  <Words>1855</Words>
  <Application>Microsoft Office PowerPoint</Application>
  <PresentationFormat>On-screen Show (16:9)</PresentationFormat>
  <Paragraphs>307</Paragraphs>
  <Slides>34</Slides>
  <Notes>34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34</vt:i4>
      </vt:variant>
    </vt:vector>
  </HeadingPairs>
  <TitlesOfParts>
    <vt:vector size="44" baseType="lpstr">
      <vt:lpstr>Space Grotesk</vt:lpstr>
      <vt:lpstr>Anaheim</vt:lpstr>
      <vt:lpstr>Barlow</vt:lpstr>
      <vt:lpstr>Wingdings</vt:lpstr>
      <vt:lpstr>Raleway</vt:lpstr>
      <vt:lpstr>Open Sans</vt:lpstr>
      <vt:lpstr>Barlow Medium</vt:lpstr>
      <vt:lpstr>Nunito Light</vt:lpstr>
      <vt:lpstr>Arial</vt:lpstr>
      <vt:lpstr> Website Migration Project Proposal by Slidesgo</vt:lpstr>
      <vt:lpstr>Improving Integration between Bahmni ERM and Odoo</vt:lpstr>
      <vt:lpstr>Contents of this template</vt:lpstr>
      <vt:lpstr>Table of contents</vt:lpstr>
      <vt:lpstr>Resources</vt:lpstr>
      <vt:lpstr>Overview</vt:lpstr>
      <vt:lpstr>Objectives</vt:lpstr>
      <vt:lpstr>Background</vt:lpstr>
      <vt:lpstr>PowerPoint Presentation</vt:lpstr>
      <vt:lpstr>PowerPoint Presentation</vt:lpstr>
      <vt:lpstr>Odooo</vt:lpstr>
      <vt:lpstr>Integration and Interoperability</vt:lpstr>
      <vt:lpstr>Problem And Scope</vt:lpstr>
      <vt:lpstr>Odooo</vt:lpstr>
      <vt:lpstr>Scope Statement</vt:lpstr>
      <vt:lpstr>Objectives</vt:lpstr>
      <vt:lpstr>Requirements</vt:lpstr>
      <vt:lpstr>Methodology</vt:lpstr>
      <vt:lpstr>Iterative Incremental development (IIID) Model</vt:lpstr>
      <vt:lpstr>Deliverables and time frame</vt:lpstr>
      <vt:lpstr>Project Deliverables</vt:lpstr>
      <vt:lpstr>solutions</vt:lpstr>
      <vt:lpstr>Solution options</vt:lpstr>
      <vt:lpstr>Project roadmap</vt:lpstr>
      <vt:lpstr>Project activities</vt:lpstr>
      <vt:lpstr>Project timeline</vt:lpstr>
      <vt:lpstr> M2000</vt:lpstr>
      <vt:lpstr>Project data</vt:lpstr>
      <vt:lpstr>conclusion </vt:lpstr>
      <vt:lpstr>Thanks!</vt:lpstr>
      <vt:lpstr>Project expenses</vt:lpstr>
      <vt:lpstr>KPI dashboard</vt:lpstr>
      <vt:lpstr>Icon pack</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Integration between Bahmni ERM and Odoo using Messaging-Oriented Middleware</dc:title>
  <cp:lastModifiedBy>Moeketsi N.J</cp:lastModifiedBy>
  <cp:revision>62</cp:revision>
  <dcterms:modified xsi:type="dcterms:W3CDTF">2023-11-15T18:44:28Z</dcterms:modified>
</cp:coreProperties>
</file>